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2" r:id="rId5"/>
    <p:sldId id="259" r:id="rId6"/>
    <p:sldId id="266" r:id="rId7"/>
    <p:sldId id="260" r:id="rId8"/>
    <p:sldId id="261" r:id="rId9"/>
    <p:sldId id="262" r:id="rId10"/>
    <p:sldId id="263" r:id="rId11"/>
    <p:sldId id="264" r:id="rId12"/>
    <p:sldId id="265" r:id="rId13"/>
    <p:sldId id="267" r:id="rId14"/>
    <p:sldId id="273" r:id="rId15"/>
    <p:sldId id="268" r:id="rId16"/>
    <p:sldId id="269" r:id="rId17"/>
    <p:sldId id="270" r:id="rId18"/>
    <p:sldId id="271"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p:restoredTop sz="95801"/>
  </p:normalViewPr>
  <p:slideViewPr>
    <p:cSldViewPr snapToGrid="0" snapToObjects="1">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8D35822-68EC-4F1A-B0CB-C1C1EFD4EF0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22D6627-19CD-4233-B0FB-CFB891346E3F}">
      <dgm:prSet/>
      <dgm:spPr/>
      <dgm:t>
        <a:bodyPr/>
        <a:lstStyle/>
        <a:p>
          <a:r>
            <a:rPr lang="en-US"/>
            <a:t>Math 1060, Math 1070, Math 1071, Math 1131, Math 1132, Math 2110 and Math 2210 already have online instructional material. </a:t>
          </a:r>
        </a:p>
      </dgm:t>
    </dgm:pt>
    <dgm:pt modelId="{93B4E4C7-9730-47C1-B938-0F934BD5965A}" type="parTrans" cxnId="{932DA5AE-62D0-485A-AC21-36EC7125267F}">
      <dgm:prSet/>
      <dgm:spPr/>
      <dgm:t>
        <a:bodyPr/>
        <a:lstStyle/>
        <a:p>
          <a:endParaRPr lang="en-US"/>
        </a:p>
      </dgm:t>
    </dgm:pt>
    <dgm:pt modelId="{3FDCB6A3-3E9D-4CF7-9518-510D29A7B7BB}" type="sibTrans" cxnId="{932DA5AE-62D0-485A-AC21-36EC7125267F}">
      <dgm:prSet/>
      <dgm:spPr/>
      <dgm:t>
        <a:bodyPr/>
        <a:lstStyle/>
        <a:p>
          <a:endParaRPr lang="en-US"/>
        </a:p>
      </dgm:t>
    </dgm:pt>
    <dgm:pt modelId="{1D0F30E5-B1C8-43B2-8541-B368A55F6806}">
      <dgm:prSet/>
      <dgm:spPr/>
      <dgm:t>
        <a:bodyPr/>
        <a:lstStyle/>
        <a:p>
          <a:r>
            <a:rPr lang="en-US"/>
            <a:t>The material will be copied for respective Husky CT sites to every course for the spring 2020 across all the five campuses. </a:t>
          </a:r>
        </a:p>
      </dgm:t>
    </dgm:pt>
    <dgm:pt modelId="{0CBBF4A3-DCCB-4400-92C2-5E07678D6192}" type="parTrans" cxnId="{7D0EC274-D89B-466C-8655-26AE65AD84F5}">
      <dgm:prSet/>
      <dgm:spPr/>
      <dgm:t>
        <a:bodyPr/>
        <a:lstStyle/>
        <a:p>
          <a:endParaRPr lang="en-US"/>
        </a:p>
      </dgm:t>
    </dgm:pt>
    <dgm:pt modelId="{8E11B0AD-8A4A-45C6-A400-2ED9B7B337E7}" type="sibTrans" cxnId="{7D0EC274-D89B-466C-8655-26AE65AD84F5}">
      <dgm:prSet/>
      <dgm:spPr/>
      <dgm:t>
        <a:bodyPr/>
        <a:lstStyle/>
        <a:p>
          <a:endParaRPr lang="en-US"/>
        </a:p>
      </dgm:t>
    </dgm:pt>
    <dgm:pt modelId="{970A73FC-6E4D-4206-A661-F678092F7345}" type="pres">
      <dgm:prSet presAssocID="{38D35822-68EC-4F1A-B0CB-C1C1EFD4EF08}" presName="root" presStyleCnt="0">
        <dgm:presLayoutVars>
          <dgm:dir/>
          <dgm:resizeHandles val="exact"/>
        </dgm:presLayoutVars>
      </dgm:prSet>
      <dgm:spPr/>
    </dgm:pt>
    <dgm:pt modelId="{2FDA185D-F486-47B2-B746-5C98D2460CAD}" type="pres">
      <dgm:prSet presAssocID="{722D6627-19CD-4233-B0FB-CFB891346E3F}" presName="compNode" presStyleCnt="0"/>
      <dgm:spPr/>
    </dgm:pt>
    <dgm:pt modelId="{666EE210-01CA-461E-9A4D-A3D8F3F2D013}" type="pres">
      <dgm:prSet presAssocID="{722D6627-19CD-4233-B0FB-CFB891346E3F}" presName="bgRect" presStyleLbl="bgShp" presStyleIdx="0" presStyleCnt="2"/>
      <dgm:spPr/>
    </dgm:pt>
    <dgm:pt modelId="{108464C1-77E0-46AD-B7D5-4259E7E8F1D1}" type="pres">
      <dgm:prSet presAssocID="{722D6627-19CD-4233-B0FB-CFB891346E3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culator"/>
        </a:ext>
      </dgm:extLst>
    </dgm:pt>
    <dgm:pt modelId="{2235BA16-8AAC-44F1-A7C8-55C3386E2EE4}" type="pres">
      <dgm:prSet presAssocID="{722D6627-19CD-4233-B0FB-CFB891346E3F}" presName="spaceRect" presStyleCnt="0"/>
      <dgm:spPr/>
    </dgm:pt>
    <dgm:pt modelId="{B376D8AC-4892-4C86-87E4-7A2B6FF20156}" type="pres">
      <dgm:prSet presAssocID="{722D6627-19CD-4233-B0FB-CFB891346E3F}" presName="parTx" presStyleLbl="revTx" presStyleIdx="0" presStyleCnt="2">
        <dgm:presLayoutVars>
          <dgm:chMax val="0"/>
          <dgm:chPref val="0"/>
        </dgm:presLayoutVars>
      </dgm:prSet>
      <dgm:spPr/>
    </dgm:pt>
    <dgm:pt modelId="{ED06730F-6D64-4BC5-B41F-08148620E7D7}" type="pres">
      <dgm:prSet presAssocID="{3FDCB6A3-3E9D-4CF7-9518-510D29A7B7BB}" presName="sibTrans" presStyleCnt="0"/>
      <dgm:spPr/>
    </dgm:pt>
    <dgm:pt modelId="{50CDB499-14AE-4DAA-B897-25D1FEDBAE59}" type="pres">
      <dgm:prSet presAssocID="{1D0F30E5-B1C8-43B2-8541-B368A55F6806}" presName="compNode" presStyleCnt="0"/>
      <dgm:spPr/>
    </dgm:pt>
    <dgm:pt modelId="{AAC02773-4BFD-4F61-BE8A-CFB61E332703}" type="pres">
      <dgm:prSet presAssocID="{1D0F30E5-B1C8-43B2-8541-B368A55F6806}" presName="bgRect" presStyleLbl="bgShp" presStyleIdx="1" presStyleCnt="2"/>
      <dgm:spPr/>
    </dgm:pt>
    <dgm:pt modelId="{8B559359-ED1F-45A3-998C-4C3D03AB5CCE}" type="pres">
      <dgm:prSet presAssocID="{1D0F30E5-B1C8-43B2-8541-B368A55F680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lter"/>
        </a:ext>
      </dgm:extLst>
    </dgm:pt>
    <dgm:pt modelId="{813C1302-816E-401F-86F6-6B7F02A624FD}" type="pres">
      <dgm:prSet presAssocID="{1D0F30E5-B1C8-43B2-8541-B368A55F6806}" presName="spaceRect" presStyleCnt="0"/>
      <dgm:spPr/>
    </dgm:pt>
    <dgm:pt modelId="{37E10D8B-DD05-4289-B119-B83E9C381627}" type="pres">
      <dgm:prSet presAssocID="{1D0F30E5-B1C8-43B2-8541-B368A55F6806}" presName="parTx" presStyleLbl="revTx" presStyleIdx="1" presStyleCnt="2">
        <dgm:presLayoutVars>
          <dgm:chMax val="0"/>
          <dgm:chPref val="0"/>
        </dgm:presLayoutVars>
      </dgm:prSet>
      <dgm:spPr/>
    </dgm:pt>
  </dgm:ptLst>
  <dgm:cxnLst>
    <dgm:cxn modelId="{A6B69608-C2A3-4FFA-B62C-5D4F4D13DFC8}" type="presOf" srcId="{1D0F30E5-B1C8-43B2-8541-B368A55F6806}" destId="{37E10D8B-DD05-4289-B119-B83E9C381627}" srcOrd="0" destOrd="0" presId="urn:microsoft.com/office/officeart/2018/2/layout/IconVerticalSolidList"/>
    <dgm:cxn modelId="{6B9C8722-D115-4C9F-9DE3-DA306247DEEA}" type="presOf" srcId="{722D6627-19CD-4233-B0FB-CFB891346E3F}" destId="{B376D8AC-4892-4C86-87E4-7A2B6FF20156}" srcOrd="0" destOrd="0" presId="urn:microsoft.com/office/officeart/2018/2/layout/IconVerticalSolidList"/>
    <dgm:cxn modelId="{15EAE96F-24D8-4046-8B4B-60B58ECB233B}" type="presOf" srcId="{38D35822-68EC-4F1A-B0CB-C1C1EFD4EF08}" destId="{970A73FC-6E4D-4206-A661-F678092F7345}" srcOrd="0" destOrd="0" presId="urn:microsoft.com/office/officeart/2018/2/layout/IconVerticalSolidList"/>
    <dgm:cxn modelId="{7D0EC274-D89B-466C-8655-26AE65AD84F5}" srcId="{38D35822-68EC-4F1A-B0CB-C1C1EFD4EF08}" destId="{1D0F30E5-B1C8-43B2-8541-B368A55F6806}" srcOrd="1" destOrd="0" parTransId="{0CBBF4A3-DCCB-4400-92C2-5E07678D6192}" sibTransId="{8E11B0AD-8A4A-45C6-A400-2ED9B7B337E7}"/>
    <dgm:cxn modelId="{932DA5AE-62D0-485A-AC21-36EC7125267F}" srcId="{38D35822-68EC-4F1A-B0CB-C1C1EFD4EF08}" destId="{722D6627-19CD-4233-B0FB-CFB891346E3F}" srcOrd="0" destOrd="0" parTransId="{93B4E4C7-9730-47C1-B938-0F934BD5965A}" sibTransId="{3FDCB6A3-3E9D-4CF7-9518-510D29A7B7BB}"/>
    <dgm:cxn modelId="{5B3348F5-6FB6-4ADE-8F32-4BD3C6196D2A}" type="presParOf" srcId="{970A73FC-6E4D-4206-A661-F678092F7345}" destId="{2FDA185D-F486-47B2-B746-5C98D2460CAD}" srcOrd="0" destOrd="0" presId="urn:microsoft.com/office/officeart/2018/2/layout/IconVerticalSolidList"/>
    <dgm:cxn modelId="{B1347333-27A8-4E62-81D4-843078EF9C51}" type="presParOf" srcId="{2FDA185D-F486-47B2-B746-5C98D2460CAD}" destId="{666EE210-01CA-461E-9A4D-A3D8F3F2D013}" srcOrd="0" destOrd="0" presId="urn:microsoft.com/office/officeart/2018/2/layout/IconVerticalSolidList"/>
    <dgm:cxn modelId="{F143F043-B85A-42C6-81E4-FAF83642949D}" type="presParOf" srcId="{2FDA185D-F486-47B2-B746-5C98D2460CAD}" destId="{108464C1-77E0-46AD-B7D5-4259E7E8F1D1}" srcOrd="1" destOrd="0" presId="urn:microsoft.com/office/officeart/2018/2/layout/IconVerticalSolidList"/>
    <dgm:cxn modelId="{B17BE5FF-887C-4AC7-A628-43BE1D84B77E}" type="presParOf" srcId="{2FDA185D-F486-47B2-B746-5C98D2460CAD}" destId="{2235BA16-8AAC-44F1-A7C8-55C3386E2EE4}" srcOrd="2" destOrd="0" presId="urn:microsoft.com/office/officeart/2018/2/layout/IconVerticalSolidList"/>
    <dgm:cxn modelId="{55B1D9DC-CABC-4B71-85C1-7D73E1FBFC3A}" type="presParOf" srcId="{2FDA185D-F486-47B2-B746-5C98D2460CAD}" destId="{B376D8AC-4892-4C86-87E4-7A2B6FF20156}" srcOrd="3" destOrd="0" presId="urn:microsoft.com/office/officeart/2018/2/layout/IconVerticalSolidList"/>
    <dgm:cxn modelId="{59A39FB0-1FC4-4532-9A77-BEEC0B6FBE97}" type="presParOf" srcId="{970A73FC-6E4D-4206-A661-F678092F7345}" destId="{ED06730F-6D64-4BC5-B41F-08148620E7D7}" srcOrd="1" destOrd="0" presId="urn:microsoft.com/office/officeart/2018/2/layout/IconVerticalSolidList"/>
    <dgm:cxn modelId="{D8D67B3A-3145-4D04-B3CC-C9F9F0C4CC4A}" type="presParOf" srcId="{970A73FC-6E4D-4206-A661-F678092F7345}" destId="{50CDB499-14AE-4DAA-B897-25D1FEDBAE59}" srcOrd="2" destOrd="0" presId="urn:microsoft.com/office/officeart/2018/2/layout/IconVerticalSolidList"/>
    <dgm:cxn modelId="{E4EEBD9E-4315-4D09-A909-40E084A5AD2A}" type="presParOf" srcId="{50CDB499-14AE-4DAA-B897-25D1FEDBAE59}" destId="{AAC02773-4BFD-4F61-BE8A-CFB61E332703}" srcOrd="0" destOrd="0" presId="urn:microsoft.com/office/officeart/2018/2/layout/IconVerticalSolidList"/>
    <dgm:cxn modelId="{4D02A7FB-135A-4C8B-9B87-81A5E313B4A0}" type="presParOf" srcId="{50CDB499-14AE-4DAA-B897-25D1FEDBAE59}" destId="{8B559359-ED1F-45A3-998C-4C3D03AB5CCE}" srcOrd="1" destOrd="0" presId="urn:microsoft.com/office/officeart/2018/2/layout/IconVerticalSolidList"/>
    <dgm:cxn modelId="{38654B82-E228-4571-AD40-19ACFBE857A1}" type="presParOf" srcId="{50CDB499-14AE-4DAA-B897-25D1FEDBAE59}" destId="{813C1302-816E-401F-86F6-6B7F02A624FD}" srcOrd="2" destOrd="0" presId="urn:microsoft.com/office/officeart/2018/2/layout/IconVerticalSolidList"/>
    <dgm:cxn modelId="{D94BC660-D70F-4789-A3CA-4D38DFB2BACA}" type="presParOf" srcId="{50CDB499-14AE-4DAA-B897-25D1FEDBAE59}" destId="{37E10D8B-DD05-4289-B119-B83E9C38162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80A24-4650-4E00-B396-1B641DC1064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0CA4C9C-B8F9-4FA3-90F8-5ED89FB804D3}">
      <dgm:prSet/>
      <dgm:spPr/>
      <dgm:t>
        <a:bodyPr/>
        <a:lstStyle/>
        <a:p>
          <a:r>
            <a:rPr lang="en-US"/>
            <a:t>These course do not currently have any online instructional material available. </a:t>
          </a:r>
        </a:p>
      </dgm:t>
    </dgm:pt>
    <dgm:pt modelId="{403BC879-1BC2-4F3D-A761-A6B79B0D1028}" type="parTrans" cxnId="{0DE9ECC8-A397-4DFF-8B04-B5A582F420F6}">
      <dgm:prSet/>
      <dgm:spPr/>
      <dgm:t>
        <a:bodyPr/>
        <a:lstStyle/>
        <a:p>
          <a:endParaRPr lang="en-US"/>
        </a:p>
      </dgm:t>
    </dgm:pt>
    <dgm:pt modelId="{80FCDFE4-8BC6-475D-87B9-2B7966C3E2F0}" type="sibTrans" cxnId="{0DE9ECC8-A397-4DFF-8B04-B5A582F420F6}">
      <dgm:prSet/>
      <dgm:spPr/>
      <dgm:t>
        <a:bodyPr/>
        <a:lstStyle/>
        <a:p>
          <a:endParaRPr lang="en-US"/>
        </a:p>
      </dgm:t>
    </dgm:pt>
    <dgm:pt modelId="{85D104AA-6FE6-4E33-825B-3C5B61DF6F37}">
      <dgm:prSet/>
      <dgm:spPr/>
      <dgm:t>
        <a:bodyPr/>
        <a:lstStyle/>
        <a:p>
          <a:r>
            <a:rPr lang="en-US"/>
            <a:t>Resources will be provided for the instructors of these courses to create their material online. </a:t>
          </a:r>
        </a:p>
      </dgm:t>
    </dgm:pt>
    <dgm:pt modelId="{4A1B547D-0813-4321-B8BB-E631F7203C30}" type="parTrans" cxnId="{856E9B2C-94AC-4623-8594-E46EF340B10B}">
      <dgm:prSet/>
      <dgm:spPr/>
      <dgm:t>
        <a:bodyPr/>
        <a:lstStyle/>
        <a:p>
          <a:endParaRPr lang="en-US"/>
        </a:p>
      </dgm:t>
    </dgm:pt>
    <dgm:pt modelId="{AE65010B-ADE0-41CE-AA28-FE1A21813F4C}" type="sibTrans" cxnId="{856E9B2C-94AC-4623-8594-E46EF340B10B}">
      <dgm:prSet/>
      <dgm:spPr/>
      <dgm:t>
        <a:bodyPr/>
        <a:lstStyle/>
        <a:p>
          <a:endParaRPr lang="en-US"/>
        </a:p>
      </dgm:t>
    </dgm:pt>
    <dgm:pt modelId="{DD44104C-6A7E-4F95-BE6D-81657E2B796E}">
      <dgm:prSet/>
      <dgm:spPr/>
      <dgm:t>
        <a:bodyPr/>
        <a:lstStyle/>
        <a:p>
          <a:r>
            <a:rPr lang="en-US"/>
            <a:t>Husky CT sites have already been created for these courses with instructors and students to have full access. </a:t>
          </a:r>
        </a:p>
      </dgm:t>
    </dgm:pt>
    <dgm:pt modelId="{2812B255-8415-492A-B7EB-708BA68AF7BC}" type="parTrans" cxnId="{8D5F133E-7951-47CB-B3AC-F146795BEB0D}">
      <dgm:prSet/>
      <dgm:spPr/>
      <dgm:t>
        <a:bodyPr/>
        <a:lstStyle/>
        <a:p>
          <a:endParaRPr lang="en-US"/>
        </a:p>
      </dgm:t>
    </dgm:pt>
    <dgm:pt modelId="{4E06090A-B33C-409F-8E2E-CDEE46000F73}" type="sibTrans" cxnId="{8D5F133E-7951-47CB-B3AC-F146795BEB0D}">
      <dgm:prSet/>
      <dgm:spPr/>
      <dgm:t>
        <a:bodyPr/>
        <a:lstStyle/>
        <a:p>
          <a:endParaRPr lang="en-US"/>
        </a:p>
      </dgm:t>
    </dgm:pt>
    <dgm:pt modelId="{35354C82-24A5-0241-91D3-BDE46CD9B5E0}" type="pres">
      <dgm:prSet presAssocID="{EF580A24-4650-4E00-B396-1B641DC10647}" presName="outerComposite" presStyleCnt="0">
        <dgm:presLayoutVars>
          <dgm:chMax val="5"/>
          <dgm:dir/>
          <dgm:resizeHandles val="exact"/>
        </dgm:presLayoutVars>
      </dgm:prSet>
      <dgm:spPr/>
    </dgm:pt>
    <dgm:pt modelId="{92A29576-20ED-E046-9123-135C88A5DCC4}" type="pres">
      <dgm:prSet presAssocID="{EF580A24-4650-4E00-B396-1B641DC10647}" presName="dummyMaxCanvas" presStyleCnt="0">
        <dgm:presLayoutVars/>
      </dgm:prSet>
      <dgm:spPr/>
    </dgm:pt>
    <dgm:pt modelId="{08DB2F96-ED71-6341-A4B9-7674F8C7C16D}" type="pres">
      <dgm:prSet presAssocID="{EF580A24-4650-4E00-B396-1B641DC10647}" presName="ThreeNodes_1" presStyleLbl="node1" presStyleIdx="0" presStyleCnt="3">
        <dgm:presLayoutVars>
          <dgm:bulletEnabled val="1"/>
        </dgm:presLayoutVars>
      </dgm:prSet>
      <dgm:spPr/>
    </dgm:pt>
    <dgm:pt modelId="{FB820497-9DDA-A447-90F4-673955A69666}" type="pres">
      <dgm:prSet presAssocID="{EF580A24-4650-4E00-B396-1B641DC10647}" presName="ThreeNodes_2" presStyleLbl="node1" presStyleIdx="1" presStyleCnt="3">
        <dgm:presLayoutVars>
          <dgm:bulletEnabled val="1"/>
        </dgm:presLayoutVars>
      </dgm:prSet>
      <dgm:spPr/>
    </dgm:pt>
    <dgm:pt modelId="{8C25F472-EA17-7E48-AA2B-5E41A6267EA7}" type="pres">
      <dgm:prSet presAssocID="{EF580A24-4650-4E00-B396-1B641DC10647}" presName="ThreeNodes_3" presStyleLbl="node1" presStyleIdx="2" presStyleCnt="3">
        <dgm:presLayoutVars>
          <dgm:bulletEnabled val="1"/>
        </dgm:presLayoutVars>
      </dgm:prSet>
      <dgm:spPr/>
    </dgm:pt>
    <dgm:pt modelId="{2183C81E-87FF-2748-9BF4-9AC5A14C5C7E}" type="pres">
      <dgm:prSet presAssocID="{EF580A24-4650-4E00-B396-1B641DC10647}" presName="ThreeConn_1-2" presStyleLbl="fgAccFollowNode1" presStyleIdx="0" presStyleCnt="2">
        <dgm:presLayoutVars>
          <dgm:bulletEnabled val="1"/>
        </dgm:presLayoutVars>
      </dgm:prSet>
      <dgm:spPr/>
    </dgm:pt>
    <dgm:pt modelId="{078E6F5B-04CA-2B42-88F6-DF570CC4A0EF}" type="pres">
      <dgm:prSet presAssocID="{EF580A24-4650-4E00-B396-1B641DC10647}" presName="ThreeConn_2-3" presStyleLbl="fgAccFollowNode1" presStyleIdx="1" presStyleCnt="2">
        <dgm:presLayoutVars>
          <dgm:bulletEnabled val="1"/>
        </dgm:presLayoutVars>
      </dgm:prSet>
      <dgm:spPr/>
    </dgm:pt>
    <dgm:pt modelId="{5E033BBD-D681-BB4B-A39D-68C824F63874}" type="pres">
      <dgm:prSet presAssocID="{EF580A24-4650-4E00-B396-1B641DC10647}" presName="ThreeNodes_1_text" presStyleLbl="node1" presStyleIdx="2" presStyleCnt="3">
        <dgm:presLayoutVars>
          <dgm:bulletEnabled val="1"/>
        </dgm:presLayoutVars>
      </dgm:prSet>
      <dgm:spPr/>
    </dgm:pt>
    <dgm:pt modelId="{01D1FB63-3688-0948-879B-0F44CBE76BAC}" type="pres">
      <dgm:prSet presAssocID="{EF580A24-4650-4E00-B396-1B641DC10647}" presName="ThreeNodes_2_text" presStyleLbl="node1" presStyleIdx="2" presStyleCnt="3">
        <dgm:presLayoutVars>
          <dgm:bulletEnabled val="1"/>
        </dgm:presLayoutVars>
      </dgm:prSet>
      <dgm:spPr/>
    </dgm:pt>
    <dgm:pt modelId="{DEFBEEE2-6254-3B4E-96D8-F0E3BCD9BDF7}" type="pres">
      <dgm:prSet presAssocID="{EF580A24-4650-4E00-B396-1B641DC10647}" presName="ThreeNodes_3_text" presStyleLbl="node1" presStyleIdx="2" presStyleCnt="3">
        <dgm:presLayoutVars>
          <dgm:bulletEnabled val="1"/>
        </dgm:presLayoutVars>
      </dgm:prSet>
      <dgm:spPr/>
    </dgm:pt>
  </dgm:ptLst>
  <dgm:cxnLst>
    <dgm:cxn modelId="{0FF18924-B7DA-EE41-B41E-FCC821FF3288}" type="presOf" srcId="{DD44104C-6A7E-4F95-BE6D-81657E2B796E}" destId="{DEFBEEE2-6254-3B4E-96D8-F0E3BCD9BDF7}" srcOrd="1" destOrd="0" presId="urn:microsoft.com/office/officeart/2005/8/layout/vProcess5"/>
    <dgm:cxn modelId="{856E9B2C-94AC-4623-8594-E46EF340B10B}" srcId="{EF580A24-4650-4E00-B396-1B641DC10647}" destId="{85D104AA-6FE6-4E33-825B-3C5B61DF6F37}" srcOrd="1" destOrd="0" parTransId="{4A1B547D-0813-4321-B8BB-E631F7203C30}" sibTransId="{AE65010B-ADE0-41CE-AA28-FE1A21813F4C}"/>
    <dgm:cxn modelId="{8D5F133E-7951-47CB-B3AC-F146795BEB0D}" srcId="{EF580A24-4650-4E00-B396-1B641DC10647}" destId="{DD44104C-6A7E-4F95-BE6D-81657E2B796E}" srcOrd="2" destOrd="0" parTransId="{2812B255-8415-492A-B7EB-708BA68AF7BC}" sibTransId="{4E06090A-B33C-409F-8E2E-CDEE46000F73}"/>
    <dgm:cxn modelId="{D0762B41-CA65-EC46-B560-5CAAA688E9B7}" type="presOf" srcId="{DD44104C-6A7E-4F95-BE6D-81657E2B796E}" destId="{8C25F472-EA17-7E48-AA2B-5E41A6267EA7}" srcOrd="0" destOrd="0" presId="urn:microsoft.com/office/officeart/2005/8/layout/vProcess5"/>
    <dgm:cxn modelId="{00450690-8C07-4A42-88E2-7E705D4D6E57}" type="presOf" srcId="{85D104AA-6FE6-4E33-825B-3C5B61DF6F37}" destId="{01D1FB63-3688-0948-879B-0F44CBE76BAC}" srcOrd="1" destOrd="0" presId="urn:microsoft.com/office/officeart/2005/8/layout/vProcess5"/>
    <dgm:cxn modelId="{43871791-DC6F-6849-8419-A0A9ED8E2E48}" type="presOf" srcId="{D0CA4C9C-B8F9-4FA3-90F8-5ED89FB804D3}" destId="{5E033BBD-D681-BB4B-A39D-68C824F63874}" srcOrd="1" destOrd="0" presId="urn:microsoft.com/office/officeart/2005/8/layout/vProcess5"/>
    <dgm:cxn modelId="{BE106FC8-97FA-9440-B25B-9B51E9978079}" type="presOf" srcId="{D0CA4C9C-B8F9-4FA3-90F8-5ED89FB804D3}" destId="{08DB2F96-ED71-6341-A4B9-7674F8C7C16D}" srcOrd="0" destOrd="0" presId="urn:microsoft.com/office/officeart/2005/8/layout/vProcess5"/>
    <dgm:cxn modelId="{0DE9ECC8-A397-4DFF-8B04-B5A582F420F6}" srcId="{EF580A24-4650-4E00-B396-1B641DC10647}" destId="{D0CA4C9C-B8F9-4FA3-90F8-5ED89FB804D3}" srcOrd="0" destOrd="0" parTransId="{403BC879-1BC2-4F3D-A761-A6B79B0D1028}" sibTransId="{80FCDFE4-8BC6-475D-87B9-2B7966C3E2F0}"/>
    <dgm:cxn modelId="{DBE213D5-82DE-1446-B442-FBDD7D6BC368}" type="presOf" srcId="{AE65010B-ADE0-41CE-AA28-FE1A21813F4C}" destId="{078E6F5B-04CA-2B42-88F6-DF570CC4A0EF}" srcOrd="0" destOrd="0" presId="urn:microsoft.com/office/officeart/2005/8/layout/vProcess5"/>
    <dgm:cxn modelId="{A79057D9-54F5-2D4A-8035-F8245CF02AA2}" type="presOf" srcId="{EF580A24-4650-4E00-B396-1B641DC10647}" destId="{35354C82-24A5-0241-91D3-BDE46CD9B5E0}" srcOrd="0" destOrd="0" presId="urn:microsoft.com/office/officeart/2005/8/layout/vProcess5"/>
    <dgm:cxn modelId="{D71A23E2-8FE1-0B4B-BEBB-868AD5A0DA3A}" type="presOf" srcId="{80FCDFE4-8BC6-475D-87B9-2B7966C3E2F0}" destId="{2183C81E-87FF-2748-9BF4-9AC5A14C5C7E}" srcOrd="0" destOrd="0" presId="urn:microsoft.com/office/officeart/2005/8/layout/vProcess5"/>
    <dgm:cxn modelId="{A08EE7F7-9AB4-F64E-9634-F3164D974622}" type="presOf" srcId="{85D104AA-6FE6-4E33-825B-3C5B61DF6F37}" destId="{FB820497-9DDA-A447-90F4-673955A69666}" srcOrd="0" destOrd="0" presId="urn:microsoft.com/office/officeart/2005/8/layout/vProcess5"/>
    <dgm:cxn modelId="{0817B010-5401-7B4B-BE28-BA509D0846A8}" type="presParOf" srcId="{35354C82-24A5-0241-91D3-BDE46CD9B5E0}" destId="{92A29576-20ED-E046-9123-135C88A5DCC4}" srcOrd="0" destOrd="0" presId="urn:microsoft.com/office/officeart/2005/8/layout/vProcess5"/>
    <dgm:cxn modelId="{75A39EC4-0C22-1346-898E-4A4E6511E76C}" type="presParOf" srcId="{35354C82-24A5-0241-91D3-BDE46CD9B5E0}" destId="{08DB2F96-ED71-6341-A4B9-7674F8C7C16D}" srcOrd="1" destOrd="0" presId="urn:microsoft.com/office/officeart/2005/8/layout/vProcess5"/>
    <dgm:cxn modelId="{1E3C9773-7073-1F4E-AC4A-88AD56D8DF85}" type="presParOf" srcId="{35354C82-24A5-0241-91D3-BDE46CD9B5E0}" destId="{FB820497-9DDA-A447-90F4-673955A69666}" srcOrd="2" destOrd="0" presId="urn:microsoft.com/office/officeart/2005/8/layout/vProcess5"/>
    <dgm:cxn modelId="{C4216416-B087-F548-9D47-CAB318F5F47F}" type="presParOf" srcId="{35354C82-24A5-0241-91D3-BDE46CD9B5E0}" destId="{8C25F472-EA17-7E48-AA2B-5E41A6267EA7}" srcOrd="3" destOrd="0" presId="urn:microsoft.com/office/officeart/2005/8/layout/vProcess5"/>
    <dgm:cxn modelId="{BEE8F3E9-92CD-0E45-91A6-6C413A29B039}" type="presParOf" srcId="{35354C82-24A5-0241-91D3-BDE46CD9B5E0}" destId="{2183C81E-87FF-2748-9BF4-9AC5A14C5C7E}" srcOrd="4" destOrd="0" presId="urn:microsoft.com/office/officeart/2005/8/layout/vProcess5"/>
    <dgm:cxn modelId="{49A6FE56-CBD1-BA46-A62A-E020C3F079B3}" type="presParOf" srcId="{35354C82-24A5-0241-91D3-BDE46CD9B5E0}" destId="{078E6F5B-04CA-2B42-88F6-DF570CC4A0EF}" srcOrd="5" destOrd="0" presId="urn:microsoft.com/office/officeart/2005/8/layout/vProcess5"/>
    <dgm:cxn modelId="{5D7CD843-04C7-3F4A-95EF-4BCED7626D4D}" type="presParOf" srcId="{35354C82-24A5-0241-91D3-BDE46CD9B5E0}" destId="{5E033BBD-D681-BB4B-A39D-68C824F63874}" srcOrd="6" destOrd="0" presId="urn:microsoft.com/office/officeart/2005/8/layout/vProcess5"/>
    <dgm:cxn modelId="{C388D61F-82FB-154B-9557-0E8F965E928A}" type="presParOf" srcId="{35354C82-24A5-0241-91D3-BDE46CD9B5E0}" destId="{01D1FB63-3688-0948-879B-0F44CBE76BAC}" srcOrd="7" destOrd="0" presId="urn:microsoft.com/office/officeart/2005/8/layout/vProcess5"/>
    <dgm:cxn modelId="{633F6438-EDC3-964C-A859-347A595FD30D}" type="presParOf" srcId="{35354C82-24A5-0241-91D3-BDE46CD9B5E0}" destId="{DEFBEEE2-6254-3B4E-96D8-F0E3BCD9BDF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B178CA-C840-49D3-AA6E-D3D8A710A98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70C9BA5-7268-4635-A6F3-599A36D18101}">
      <dgm:prSet/>
      <dgm:spPr/>
      <dgm:t>
        <a:bodyPr/>
        <a:lstStyle/>
        <a:p>
          <a:pPr>
            <a:lnSpc>
              <a:spcPct val="100000"/>
            </a:lnSpc>
          </a:pPr>
          <a:r>
            <a:rPr lang="en-US"/>
            <a:t>We will go over the resources that are available to everyone one through the university IT and CETL. </a:t>
          </a:r>
        </a:p>
      </dgm:t>
    </dgm:pt>
    <dgm:pt modelId="{BEEC5900-653E-4C75-9440-2D50234D15E3}" type="parTrans" cxnId="{623B941C-1E73-46B3-BDED-ECBA5315C677}">
      <dgm:prSet/>
      <dgm:spPr/>
      <dgm:t>
        <a:bodyPr/>
        <a:lstStyle/>
        <a:p>
          <a:endParaRPr lang="en-US"/>
        </a:p>
      </dgm:t>
    </dgm:pt>
    <dgm:pt modelId="{6217C920-B355-4986-9321-98CC780C0A2A}" type="sibTrans" cxnId="{623B941C-1E73-46B3-BDED-ECBA5315C677}">
      <dgm:prSet/>
      <dgm:spPr/>
      <dgm:t>
        <a:bodyPr/>
        <a:lstStyle/>
        <a:p>
          <a:endParaRPr lang="en-US"/>
        </a:p>
      </dgm:t>
    </dgm:pt>
    <dgm:pt modelId="{3884C2B7-E0DE-4CFB-91B2-56377869DE38}">
      <dgm:prSet/>
      <dgm:spPr/>
      <dgm:t>
        <a:bodyPr/>
        <a:lstStyle/>
        <a:p>
          <a:pPr>
            <a:lnSpc>
              <a:spcPct val="100000"/>
            </a:lnSpc>
          </a:pPr>
          <a:r>
            <a:rPr lang="en-US"/>
            <a:t>There will be basic training on how to use Husky CT and webex. </a:t>
          </a:r>
        </a:p>
      </dgm:t>
    </dgm:pt>
    <dgm:pt modelId="{0F5017EE-66B5-4189-965B-B77330CAF133}" type="parTrans" cxnId="{F8FE0B12-C5E9-43C4-A054-F647C2A499AE}">
      <dgm:prSet/>
      <dgm:spPr/>
      <dgm:t>
        <a:bodyPr/>
        <a:lstStyle/>
        <a:p>
          <a:endParaRPr lang="en-US"/>
        </a:p>
      </dgm:t>
    </dgm:pt>
    <dgm:pt modelId="{99FB28DF-A40E-4EDE-A7FC-AA2BD7765F34}" type="sibTrans" cxnId="{F8FE0B12-C5E9-43C4-A054-F647C2A499AE}">
      <dgm:prSet/>
      <dgm:spPr/>
      <dgm:t>
        <a:bodyPr/>
        <a:lstStyle/>
        <a:p>
          <a:endParaRPr lang="en-US"/>
        </a:p>
      </dgm:t>
    </dgm:pt>
    <dgm:pt modelId="{1261B458-51FB-424F-A67C-307B779C36BA}">
      <dgm:prSet/>
      <dgm:spPr/>
      <dgm:t>
        <a:bodyPr/>
        <a:lstStyle/>
        <a:p>
          <a:pPr>
            <a:lnSpc>
              <a:spcPct val="100000"/>
            </a:lnSpc>
          </a:pPr>
          <a:r>
            <a:rPr lang="en-US"/>
            <a:t>Options for recording the videos will be provided. </a:t>
          </a:r>
        </a:p>
      </dgm:t>
    </dgm:pt>
    <dgm:pt modelId="{E43C9DFD-E0AF-43D9-8DF2-C32B80B08BEE}" type="parTrans" cxnId="{A65E287B-D47D-429A-B771-E9F6EBE5CF5B}">
      <dgm:prSet/>
      <dgm:spPr/>
      <dgm:t>
        <a:bodyPr/>
        <a:lstStyle/>
        <a:p>
          <a:endParaRPr lang="en-US"/>
        </a:p>
      </dgm:t>
    </dgm:pt>
    <dgm:pt modelId="{ABC77B09-3129-495C-B240-089D5E454B00}" type="sibTrans" cxnId="{A65E287B-D47D-429A-B771-E9F6EBE5CF5B}">
      <dgm:prSet/>
      <dgm:spPr/>
      <dgm:t>
        <a:bodyPr/>
        <a:lstStyle/>
        <a:p>
          <a:endParaRPr lang="en-US"/>
        </a:p>
      </dgm:t>
    </dgm:pt>
    <dgm:pt modelId="{78BCDB48-943C-4887-8BD9-27C5F5266A09}">
      <dgm:prSet/>
      <dgm:spPr/>
      <dgm:t>
        <a:bodyPr/>
        <a:lstStyle/>
        <a:p>
          <a:pPr>
            <a:lnSpc>
              <a:spcPct val="100000"/>
            </a:lnSpc>
          </a:pPr>
          <a:r>
            <a:rPr lang="en-US" dirty="0"/>
            <a:t>Office hours that can be conducted over </a:t>
          </a:r>
          <a:r>
            <a:rPr lang="en-US" dirty="0" err="1"/>
            <a:t>webex</a:t>
          </a:r>
          <a:r>
            <a:rPr lang="en-US" dirty="0"/>
            <a:t> will be demonstrated during the meeting. </a:t>
          </a:r>
        </a:p>
      </dgm:t>
    </dgm:pt>
    <dgm:pt modelId="{FC27C8CE-D964-481B-B53B-D804E95B13C7}" type="parTrans" cxnId="{91FC1581-DB93-4A3C-863E-60FB595AB425}">
      <dgm:prSet/>
      <dgm:spPr/>
      <dgm:t>
        <a:bodyPr/>
        <a:lstStyle/>
        <a:p>
          <a:endParaRPr lang="en-US"/>
        </a:p>
      </dgm:t>
    </dgm:pt>
    <dgm:pt modelId="{F584F2AD-7AB0-4A29-8E1C-93F2F3916FF9}" type="sibTrans" cxnId="{91FC1581-DB93-4A3C-863E-60FB595AB425}">
      <dgm:prSet/>
      <dgm:spPr/>
      <dgm:t>
        <a:bodyPr/>
        <a:lstStyle/>
        <a:p>
          <a:endParaRPr lang="en-US"/>
        </a:p>
      </dgm:t>
    </dgm:pt>
    <dgm:pt modelId="{66D46070-22DC-427A-A440-7BF50FBD0040}" type="pres">
      <dgm:prSet presAssocID="{94B178CA-C840-49D3-AA6E-D3D8A710A983}" presName="root" presStyleCnt="0">
        <dgm:presLayoutVars>
          <dgm:dir/>
          <dgm:resizeHandles val="exact"/>
        </dgm:presLayoutVars>
      </dgm:prSet>
      <dgm:spPr/>
    </dgm:pt>
    <dgm:pt modelId="{5EF566A7-CE13-478E-8BD4-76214A79CA86}" type="pres">
      <dgm:prSet presAssocID="{870C9BA5-7268-4635-A6F3-599A36D18101}" presName="compNode" presStyleCnt="0"/>
      <dgm:spPr/>
    </dgm:pt>
    <dgm:pt modelId="{5849DDCA-0C84-4A89-AB1E-D1ED99A0F2A3}" type="pres">
      <dgm:prSet presAssocID="{870C9BA5-7268-4635-A6F3-599A36D18101}" presName="bgRect" presStyleLbl="bgShp" presStyleIdx="0" presStyleCnt="4"/>
      <dgm:spPr/>
    </dgm:pt>
    <dgm:pt modelId="{527CA27D-CEEE-4CBD-A834-98C5E2D31CD9}" type="pres">
      <dgm:prSet presAssocID="{870C9BA5-7268-4635-A6F3-599A36D1810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34B55EFA-A604-4F07-8B81-FB07A2207191}" type="pres">
      <dgm:prSet presAssocID="{870C9BA5-7268-4635-A6F3-599A36D18101}" presName="spaceRect" presStyleCnt="0"/>
      <dgm:spPr/>
    </dgm:pt>
    <dgm:pt modelId="{34EECB1E-7165-49A6-B6D5-21FFCA41E4BE}" type="pres">
      <dgm:prSet presAssocID="{870C9BA5-7268-4635-A6F3-599A36D18101}" presName="parTx" presStyleLbl="revTx" presStyleIdx="0" presStyleCnt="4">
        <dgm:presLayoutVars>
          <dgm:chMax val="0"/>
          <dgm:chPref val="0"/>
        </dgm:presLayoutVars>
      </dgm:prSet>
      <dgm:spPr/>
    </dgm:pt>
    <dgm:pt modelId="{8CC8F8E1-F6D0-47EF-9757-3E62BABF7EE1}" type="pres">
      <dgm:prSet presAssocID="{6217C920-B355-4986-9321-98CC780C0A2A}" presName="sibTrans" presStyleCnt="0"/>
      <dgm:spPr/>
    </dgm:pt>
    <dgm:pt modelId="{FC75C7CC-95E1-402F-AE7A-A1591A84F272}" type="pres">
      <dgm:prSet presAssocID="{3884C2B7-E0DE-4CFB-91B2-56377869DE38}" presName="compNode" presStyleCnt="0"/>
      <dgm:spPr/>
    </dgm:pt>
    <dgm:pt modelId="{2F43E955-A3FB-42A3-9B45-1EE3214541C4}" type="pres">
      <dgm:prSet presAssocID="{3884C2B7-E0DE-4CFB-91B2-56377869DE38}" presName="bgRect" presStyleLbl="bgShp" presStyleIdx="1" presStyleCnt="4"/>
      <dgm:spPr/>
    </dgm:pt>
    <dgm:pt modelId="{ADC46079-9ACA-4EFA-A964-89349C1CB87C}" type="pres">
      <dgm:prSet presAssocID="{3884C2B7-E0DE-4CFB-91B2-56377869DE3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1274F341-503D-4C59-A48B-37739C65345E}" type="pres">
      <dgm:prSet presAssocID="{3884C2B7-E0DE-4CFB-91B2-56377869DE38}" presName="spaceRect" presStyleCnt="0"/>
      <dgm:spPr/>
    </dgm:pt>
    <dgm:pt modelId="{B770EF64-5DCF-4CB3-9141-E914ABBF6235}" type="pres">
      <dgm:prSet presAssocID="{3884C2B7-E0DE-4CFB-91B2-56377869DE38}" presName="parTx" presStyleLbl="revTx" presStyleIdx="1" presStyleCnt="4">
        <dgm:presLayoutVars>
          <dgm:chMax val="0"/>
          <dgm:chPref val="0"/>
        </dgm:presLayoutVars>
      </dgm:prSet>
      <dgm:spPr/>
    </dgm:pt>
    <dgm:pt modelId="{55DA49E8-E119-47A7-A531-377351174B9C}" type="pres">
      <dgm:prSet presAssocID="{99FB28DF-A40E-4EDE-A7FC-AA2BD7765F34}" presName="sibTrans" presStyleCnt="0"/>
      <dgm:spPr/>
    </dgm:pt>
    <dgm:pt modelId="{6C6D5627-232C-43E1-8B53-F82F07510A20}" type="pres">
      <dgm:prSet presAssocID="{1261B458-51FB-424F-A67C-307B779C36BA}" presName="compNode" presStyleCnt="0"/>
      <dgm:spPr/>
    </dgm:pt>
    <dgm:pt modelId="{831DFB14-47F4-4FE3-BB4B-223D4A137F4B}" type="pres">
      <dgm:prSet presAssocID="{1261B458-51FB-424F-A67C-307B779C36BA}" presName="bgRect" presStyleLbl="bgShp" presStyleIdx="2" presStyleCnt="4"/>
      <dgm:spPr/>
    </dgm:pt>
    <dgm:pt modelId="{0028D79A-1753-4997-A831-1B3B652AD9A8}" type="pres">
      <dgm:prSet presAssocID="{1261B458-51FB-424F-A67C-307B779C36B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lm reel"/>
        </a:ext>
      </dgm:extLst>
    </dgm:pt>
    <dgm:pt modelId="{8D199570-8DBB-4868-8B4E-80E43776B845}" type="pres">
      <dgm:prSet presAssocID="{1261B458-51FB-424F-A67C-307B779C36BA}" presName="spaceRect" presStyleCnt="0"/>
      <dgm:spPr/>
    </dgm:pt>
    <dgm:pt modelId="{B019BB7F-33C3-4754-BC1D-9169A3B007AC}" type="pres">
      <dgm:prSet presAssocID="{1261B458-51FB-424F-A67C-307B779C36BA}" presName="parTx" presStyleLbl="revTx" presStyleIdx="2" presStyleCnt="4">
        <dgm:presLayoutVars>
          <dgm:chMax val="0"/>
          <dgm:chPref val="0"/>
        </dgm:presLayoutVars>
      </dgm:prSet>
      <dgm:spPr/>
    </dgm:pt>
    <dgm:pt modelId="{A2EDC6A2-B0AE-4657-A9F1-C21951518A2C}" type="pres">
      <dgm:prSet presAssocID="{ABC77B09-3129-495C-B240-089D5E454B00}" presName="sibTrans" presStyleCnt="0"/>
      <dgm:spPr/>
    </dgm:pt>
    <dgm:pt modelId="{608FFD71-FBC3-4B76-A714-93B84DBEF878}" type="pres">
      <dgm:prSet presAssocID="{78BCDB48-943C-4887-8BD9-27C5F5266A09}" presName="compNode" presStyleCnt="0"/>
      <dgm:spPr/>
    </dgm:pt>
    <dgm:pt modelId="{A1BB35EE-5689-4E0B-9252-DE11F93B1382}" type="pres">
      <dgm:prSet presAssocID="{78BCDB48-943C-4887-8BD9-27C5F5266A09}" presName="bgRect" presStyleLbl="bgShp" presStyleIdx="3" presStyleCnt="4"/>
      <dgm:spPr/>
    </dgm:pt>
    <dgm:pt modelId="{2840F7C5-043B-4ECB-9E26-DE4DC5D8609A}" type="pres">
      <dgm:prSet presAssocID="{78BCDB48-943C-4887-8BD9-27C5F5266A0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B29AD207-9DFD-470A-B7CD-01F0C24315B3}" type="pres">
      <dgm:prSet presAssocID="{78BCDB48-943C-4887-8BD9-27C5F5266A09}" presName="spaceRect" presStyleCnt="0"/>
      <dgm:spPr/>
    </dgm:pt>
    <dgm:pt modelId="{32F188F3-C7A6-46E5-864D-A32F88B6767C}" type="pres">
      <dgm:prSet presAssocID="{78BCDB48-943C-4887-8BD9-27C5F5266A09}" presName="parTx" presStyleLbl="revTx" presStyleIdx="3" presStyleCnt="4">
        <dgm:presLayoutVars>
          <dgm:chMax val="0"/>
          <dgm:chPref val="0"/>
        </dgm:presLayoutVars>
      </dgm:prSet>
      <dgm:spPr/>
    </dgm:pt>
  </dgm:ptLst>
  <dgm:cxnLst>
    <dgm:cxn modelId="{F8FE0B12-C5E9-43C4-A054-F647C2A499AE}" srcId="{94B178CA-C840-49D3-AA6E-D3D8A710A983}" destId="{3884C2B7-E0DE-4CFB-91B2-56377869DE38}" srcOrd="1" destOrd="0" parTransId="{0F5017EE-66B5-4189-965B-B77330CAF133}" sibTransId="{99FB28DF-A40E-4EDE-A7FC-AA2BD7765F34}"/>
    <dgm:cxn modelId="{623B941C-1E73-46B3-BDED-ECBA5315C677}" srcId="{94B178CA-C840-49D3-AA6E-D3D8A710A983}" destId="{870C9BA5-7268-4635-A6F3-599A36D18101}" srcOrd="0" destOrd="0" parTransId="{BEEC5900-653E-4C75-9440-2D50234D15E3}" sibTransId="{6217C920-B355-4986-9321-98CC780C0A2A}"/>
    <dgm:cxn modelId="{25F82D56-A613-4DC1-AF3E-08DDEAFE2742}" type="presOf" srcId="{1261B458-51FB-424F-A67C-307B779C36BA}" destId="{B019BB7F-33C3-4754-BC1D-9169A3B007AC}" srcOrd="0" destOrd="0" presId="urn:microsoft.com/office/officeart/2018/2/layout/IconVerticalSolidList"/>
    <dgm:cxn modelId="{A65E287B-D47D-429A-B771-E9F6EBE5CF5B}" srcId="{94B178CA-C840-49D3-AA6E-D3D8A710A983}" destId="{1261B458-51FB-424F-A67C-307B779C36BA}" srcOrd="2" destOrd="0" parTransId="{E43C9DFD-E0AF-43D9-8DF2-C32B80B08BEE}" sibTransId="{ABC77B09-3129-495C-B240-089D5E454B00}"/>
    <dgm:cxn modelId="{91FC1581-DB93-4A3C-863E-60FB595AB425}" srcId="{94B178CA-C840-49D3-AA6E-D3D8A710A983}" destId="{78BCDB48-943C-4887-8BD9-27C5F5266A09}" srcOrd="3" destOrd="0" parTransId="{FC27C8CE-D964-481B-B53B-D804E95B13C7}" sibTransId="{F584F2AD-7AB0-4A29-8E1C-93F2F3916FF9}"/>
    <dgm:cxn modelId="{BBF7ED85-3CAA-452A-8A68-17BF00F501B7}" type="presOf" srcId="{78BCDB48-943C-4887-8BD9-27C5F5266A09}" destId="{32F188F3-C7A6-46E5-864D-A32F88B6767C}" srcOrd="0" destOrd="0" presId="urn:microsoft.com/office/officeart/2018/2/layout/IconVerticalSolidList"/>
    <dgm:cxn modelId="{3421E88A-369C-418C-9B72-886B379CEC38}" type="presOf" srcId="{870C9BA5-7268-4635-A6F3-599A36D18101}" destId="{34EECB1E-7165-49A6-B6D5-21FFCA41E4BE}" srcOrd="0" destOrd="0" presId="urn:microsoft.com/office/officeart/2018/2/layout/IconVerticalSolidList"/>
    <dgm:cxn modelId="{93A584B9-373A-4763-92C4-3E6B4F33A8C0}" type="presOf" srcId="{94B178CA-C840-49D3-AA6E-D3D8A710A983}" destId="{66D46070-22DC-427A-A440-7BF50FBD0040}" srcOrd="0" destOrd="0" presId="urn:microsoft.com/office/officeart/2018/2/layout/IconVerticalSolidList"/>
    <dgm:cxn modelId="{AC28E5F4-C683-4D96-8E7B-07B6AF9B969F}" type="presOf" srcId="{3884C2B7-E0DE-4CFB-91B2-56377869DE38}" destId="{B770EF64-5DCF-4CB3-9141-E914ABBF6235}" srcOrd="0" destOrd="0" presId="urn:microsoft.com/office/officeart/2018/2/layout/IconVerticalSolidList"/>
    <dgm:cxn modelId="{6223814A-8C11-4029-956B-C017356B78AB}" type="presParOf" srcId="{66D46070-22DC-427A-A440-7BF50FBD0040}" destId="{5EF566A7-CE13-478E-8BD4-76214A79CA86}" srcOrd="0" destOrd="0" presId="urn:microsoft.com/office/officeart/2018/2/layout/IconVerticalSolidList"/>
    <dgm:cxn modelId="{0752E5A4-65C8-422E-8F61-5BB87215510A}" type="presParOf" srcId="{5EF566A7-CE13-478E-8BD4-76214A79CA86}" destId="{5849DDCA-0C84-4A89-AB1E-D1ED99A0F2A3}" srcOrd="0" destOrd="0" presId="urn:microsoft.com/office/officeart/2018/2/layout/IconVerticalSolidList"/>
    <dgm:cxn modelId="{FAE1DD8B-6D60-42F8-B805-9A5CD828839D}" type="presParOf" srcId="{5EF566A7-CE13-478E-8BD4-76214A79CA86}" destId="{527CA27D-CEEE-4CBD-A834-98C5E2D31CD9}" srcOrd="1" destOrd="0" presId="urn:microsoft.com/office/officeart/2018/2/layout/IconVerticalSolidList"/>
    <dgm:cxn modelId="{241B4027-DCE5-4C53-BDDC-A26AF28FDCDA}" type="presParOf" srcId="{5EF566A7-CE13-478E-8BD4-76214A79CA86}" destId="{34B55EFA-A604-4F07-8B81-FB07A2207191}" srcOrd="2" destOrd="0" presId="urn:microsoft.com/office/officeart/2018/2/layout/IconVerticalSolidList"/>
    <dgm:cxn modelId="{11AAF99F-2627-4453-AFC0-4967ADA79726}" type="presParOf" srcId="{5EF566A7-CE13-478E-8BD4-76214A79CA86}" destId="{34EECB1E-7165-49A6-B6D5-21FFCA41E4BE}" srcOrd="3" destOrd="0" presId="urn:microsoft.com/office/officeart/2018/2/layout/IconVerticalSolidList"/>
    <dgm:cxn modelId="{F27D28FF-AED9-42C6-A25D-2D9387F17B6B}" type="presParOf" srcId="{66D46070-22DC-427A-A440-7BF50FBD0040}" destId="{8CC8F8E1-F6D0-47EF-9757-3E62BABF7EE1}" srcOrd="1" destOrd="0" presId="urn:microsoft.com/office/officeart/2018/2/layout/IconVerticalSolidList"/>
    <dgm:cxn modelId="{F6656593-F013-4C67-BE04-9B97A878B335}" type="presParOf" srcId="{66D46070-22DC-427A-A440-7BF50FBD0040}" destId="{FC75C7CC-95E1-402F-AE7A-A1591A84F272}" srcOrd="2" destOrd="0" presId="urn:microsoft.com/office/officeart/2018/2/layout/IconVerticalSolidList"/>
    <dgm:cxn modelId="{BF11EEC3-554A-44FB-8534-6569ABC84D96}" type="presParOf" srcId="{FC75C7CC-95E1-402F-AE7A-A1591A84F272}" destId="{2F43E955-A3FB-42A3-9B45-1EE3214541C4}" srcOrd="0" destOrd="0" presId="urn:microsoft.com/office/officeart/2018/2/layout/IconVerticalSolidList"/>
    <dgm:cxn modelId="{BAC6AE75-D014-4B24-A2CF-223609FBC531}" type="presParOf" srcId="{FC75C7CC-95E1-402F-AE7A-A1591A84F272}" destId="{ADC46079-9ACA-4EFA-A964-89349C1CB87C}" srcOrd="1" destOrd="0" presId="urn:microsoft.com/office/officeart/2018/2/layout/IconVerticalSolidList"/>
    <dgm:cxn modelId="{6474026C-363C-4413-B330-0DCCE51B7D6F}" type="presParOf" srcId="{FC75C7CC-95E1-402F-AE7A-A1591A84F272}" destId="{1274F341-503D-4C59-A48B-37739C65345E}" srcOrd="2" destOrd="0" presId="urn:microsoft.com/office/officeart/2018/2/layout/IconVerticalSolidList"/>
    <dgm:cxn modelId="{64AE7D4F-5F14-418E-ABD7-DE7F3EB30F6A}" type="presParOf" srcId="{FC75C7CC-95E1-402F-AE7A-A1591A84F272}" destId="{B770EF64-5DCF-4CB3-9141-E914ABBF6235}" srcOrd="3" destOrd="0" presId="urn:microsoft.com/office/officeart/2018/2/layout/IconVerticalSolidList"/>
    <dgm:cxn modelId="{D3B1C973-2523-4A98-B386-7156DB4DF16B}" type="presParOf" srcId="{66D46070-22DC-427A-A440-7BF50FBD0040}" destId="{55DA49E8-E119-47A7-A531-377351174B9C}" srcOrd="3" destOrd="0" presId="urn:microsoft.com/office/officeart/2018/2/layout/IconVerticalSolidList"/>
    <dgm:cxn modelId="{782508F6-9B01-4F80-BE25-B76D5D511FD3}" type="presParOf" srcId="{66D46070-22DC-427A-A440-7BF50FBD0040}" destId="{6C6D5627-232C-43E1-8B53-F82F07510A20}" srcOrd="4" destOrd="0" presId="urn:microsoft.com/office/officeart/2018/2/layout/IconVerticalSolidList"/>
    <dgm:cxn modelId="{764163FD-AC92-461E-BE4B-041CCFB4E6A7}" type="presParOf" srcId="{6C6D5627-232C-43E1-8B53-F82F07510A20}" destId="{831DFB14-47F4-4FE3-BB4B-223D4A137F4B}" srcOrd="0" destOrd="0" presId="urn:microsoft.com/office/officeart/2018/2/layout/IconVerticalSolidList"/>
    <dgm:cxn modelId="{30397EDF-BFDE-4944-947B-A25996103CA6}" type="presParOf" srcId="{6C6D5627-232C-43E1-8B53-F82F07510A20}" destId="{0028D79A-1753-4997-A831-1B3B652AD9A8}" srcOrd="1" destOrd="0" presId="urn:microsoft.com/office/officeart/2018/2/layout/IconVerticalSolidList"/>
    <dgm:cxn modelId="{144ADDD8-D2AA-434D-94D6-B166B36BD079}" type="presParOf" srcId="{6C6D5627-232C-43E1-8B53-F82F07510A20}" destId="{8D199570-8DBB-4868-8B4E-80E43776B845}" srcOrd="2" destOrd="0" presId="urn:microsoft.com/office/officeart/2018/2/layout/IconVerticalSolidList"/>
    <dgm:cxn modelId="{45E3D58C-352A-49D9-937E-7B61D519F18A}" type="presParOf" srcId="{6C6D5627-232C-43E1-8B53-F82F07510A20}" destId="{B019BB7F-33C3-4754-BC1D-9169A3B007AC}" srcOrd="3" destOrd="0" presId="urn:microsoft.com/office/officeart/2018/2/layout/IconVerticalSolidList"/>
    <dgm:cxn modelId="{E5E17923-C062-4B22-816E-45693A3F5E6B}" type="presParOf" srcId="{66D46070-22DC-427A-A440-7BF50FBD0040}" destId="{A2EDC6A2-B0AE-4657-A9F1-C21951518A2C}" srcOrd="5" destOrd="0" presId="urn:microsoft.com/office/officeart/2018/2/layout/IconVerticalSolidList"/>
    <dgm:cxn modelId="{B3C5A1B0-379E-4121-AA11-674D4089D7F5}" type="presParOf" srcId="{66D46070-22DC-427A-A440-7BF50FBD0040}" destId="{608FFD71-FBC3-4B76-A714-93B84DBEF878}" srcOrd="6" destOrd="0" presId="urn:microsoft.com/office/officeart/2018/2/layout/IconVerticalSolidList"/>
    <dgm:cxn modelId="{6053994E-BABF-4DEF-BE9C-D13FF36BC9E6}" type="presParOf" srcId="{608FFD71-FBC3-4B76-A714-93B84DBEF878}" destId="{A1BB35EE-5689-4E0B-9252-DE11F93B1382}" srcOrd="0" destOrd="0" presId="urn:microsoft.com/office/officeart/2018/2/layout/IconVerticalSolidList"/>
    <dgm:cxn modelId="{FBF83DD8-21D8-4173-B91E-3072E7989499}" type="presParOf" srcId="{608FFD71-FBC3-4B76-A714-93B84DBEF878}" destId="{2840F7C5-043B-4ECB-9E26-DE4DC5D8609A}" srcOrd="1" destOrd="0" presId="urn:microsoft.com/office/officeart/2018/2/layout/IconVerticalSolidList"/>
    <dgm:cxn modelId="{3BE37375-ED24-41B6-A09F-A96B27B51D43}" type="presParOf" srcId="{608FFD71-FBC3-4B76-A714-93B84DBEF878}" destId="{B29AD207-9DFD-470A-B7CD-01F0C24315B3}" srcOrd="2" destOrd="0" presId="urn:microsoft.com/office/officeart/2018/2/layout/IconVerticalSolidList"/>
    <dgm:cxn modelId="{D53E247F-3A0C-4571-99B6-2BD3D467BF8D}" type="presParOf" srcId="{608FFD71-FBC3-4B76-A714-93B84DBEF878}" destId="{32F188F3-C7A6-46E5-864D-A32F88B6767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883E77-D621-45B0-99BA-5A6E633188B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B522525-5FB8-48D6-8849-7290F13DF759}">
      <dgm:prSet/>
      <dgm:spPr/>
      <dgm:t>
        <a:bodyPr/>
        <a:lstStyle/>
        <a:p>
          <a:r>
            <a:rPr lang="en-US"/>
            <a:t>Syllabus and changes to the syllabus. </a:t>
          </a:r>
        </a:p>
      </dgm:t>
    </dgm:pt>
    <dgm:pt modelId="{C7479FF8-3785-47B3-AE6A-69AB0E55086B}" type="parTrans" cxnId="{3174B1AD-F6D4-45AB-ADD9-4C9C7B074228}">
      <dgm:prSet/>
      <dgm:spPr/>
      <dgm:t>
        <a:bodyPr/>
        <a:lstStyle/>
        <a:p>
          <a:endParaRPr lang="en-US"/>
        </a:p>
      </dgm:t>
    </dgm:pt>
    <dgm:pt modelId="{C58685F2-0AD0-480B-843E-49602930A6A2}" type="sibTrans" cxnId="{3174B1AD-F6D4-45AB-ADD9-4C9C7B074228}">
      <dgm:prSet/>
      <dgm:spPr/>
      <dgm:t>
        <a:bodyPr/>
        <a:lstStyle/>
        <a:p>
          <a:endParaRPr lang="en-US"/>
        </a:p>
      </dgm:t>
    </dgm:pt>
    <dgm:pt modelId="{1BE85658-F19C-4A6C-88AA-BEEB552930DD}">
      <dgm:prSet/>
      <dgm:spPr/>
      <dgm:t>
        <a:bodyPr/>
        <a:lstStyle/>
        <a:p>
          <a:r>
            <a:rPr lang="en-US"/>
            <a:t>Assessments in your course work. </a:t>
          </a:r>
        </a:p>
      </dgm:t>
    </dgm:pt>
    <dgm:pt modelId="{35559CB6-FA03-4092-9330-25C489F71B06}" type="parTrans" cxnId="{BD27EC07-BE30-4D0A-A967-9F99BFB5085A}">
      <dgm:prSet/>
      <dgm:spPr/>
      <dgm:t>
        <a:bodyPr/>
        <a:lstStyle/>
        <a:p>
          <a:endParaRPr lang="en-US"/>
        </a:p>
      </dgm:t>
    </dgm:pt>
    <dgm:pt modelId="{37763808-A60A-41A8-9203-3F259595DBF2}" type="sibTrans" cxnId="{BD27EC07-BE30-4D0A-A967-9F99BFB5085A}">
      <dgm:prSet/>
      <dgm:spPr/>
      <dgm:t>
        <a:bodyPr/>
        <a:lstStyle/>
        <a:p>
          <a:endParaRPr lang="en-US"/>
        </a:p>
      </dgm:t>
    </dgm:pt>
    <dgm:pt modelId="{8951444A-FF58-421B-8E22-213C0F0AA81F}">
      <dgm:prSet/>
      <dgm:spPr/>
      <dgm:t>
        <a:bodyPr/>
        <a:lstStyle/>
        <a:p>
          <a:r>
            <a:rPr lang="en-US"/>
            <a:t>Using online tools for possible assessments. </a:t>
          </a:r>
        </a:p>
      </dgm:t>
    </dgm:pt>
    <dgm:pt modelId="{D0B79611-4CB1-45F8-9384-06FB7B8A01A1}" type="parTrans" cxnId="{4EFEABBB-EF60-40F3-B37A-6E1A078CE42D}">
      <dgm:prSet/>
      <dgm:spPr/>
      <dgm:t>
        <a:bodyPr/>
        <a:lstStyle/>
        <a:p>
          <a:endParaRPr lang="en-US"/>
        </a:p>
      </dgm:t>
    </dgm:pt>
    <dgm:pt modelId="{272815CF-2877-4B18-9629-6E54543C91CF}" type="sibTrans" cxnId="{4EFEABBB-EF60-40F3-B37A-6E1A078CE42D}">
      <dgm:prSet/>
      <dgm:spPr/>
      <dgm:t>
        <a:bodyPr/>
        <a:lstStyle/>
        <a:p>
          <a:endParaRPr lang="en-US"/>
        </a:p>
      </dgm:t>
    </dgm:pt>
    <dgm:pt modelId="{85D95186-80F5-426C-8214-363D4637CFB9}">
      <dgm:prSet/>
      <dgm:spPr/>
      <dgm:t>
        <a:bodyPr/>
        <a:lstStyle/>
        <a:p>
          <a:r>
            <a:rPr lang="en-US" dirty="0"/>
            <a:t>Think of Multiple-choice questions that can be used in Husky CT. </a:t>
          </a:r>
        </a:p>
      </dgm:t>
    </dgm:pt>
    <dgm:pt modelId="{FA8EDD72-6B5B-4C26-8566-9D7F81E862EA}" type="parTrans" cxnId="{5CA7E11C-46CC-4ED5-930A-0EC9B2E605D3}">
      <dgm:prSet/>
      <dgm:spPr/>
      <dgm:t>
        <a:bodyPr/>
        <a:lstStyle/>
        <a:p>
          <a:endParaRPr lang="en-US"/>
        </a:p>
      </dgm:t>
    </dgm:pt>
    <dgm:pt modelId="{520B8E1F-FAE2-4573-BABB-A2D208362E7A}" type="sibTrans" cxnId="{5CA7E11C-46CC-4ED5-930A-0EC9B2E605D3}">
      <dgm:prSet/>
      <dgm:spPr/>
      <dgm:t>
        <a:bodyPr/>
        <a:lstStyle/>
        <a:p>
          <a:endParaRPr lang="en-US"/>
        </a:p>
      </dgm:t>
    </dgm:pt>
    <dgm:pt modelId="{36416A24-BF2B-40DF-ACC3-D0E7A4521BC7}">
      <dgm:prSet/>
      <dgm:spPr/>
      <dgm:t>
        <a:bodyPr/>
        <a:lstStyle/>
        <a:p>
          <a:r>
            <a:rPr lang="en-US" dirty="0"/>
            <a:t>Re-distributing the grades if a final exam cannot be held in person. </a:t>
          </a:r>
        </a:p>
      </dgm:t>
    </dgm:pt>
    <dgm:pt modelId="{67260997-7FAC-493A-9986-E367F5AB0FE9}" type="parTrans" cxnId="{1B18194F-6AC0-42A6-B855-4692CE05548E}">
      <dgm:prSet/>
      <dgm:spPr/>
      <dgm:t>
        <a:bodyPr/>
        <a:lstStyle/>
        <a:p>
          <a:endParaRPr lang="en-US"/>
        </a:p>
      </dgm:t>
    </dgm:pt>
    <dgm:pt modelId="{028381C2-6994-4B4B-8EBC-15550BF442CC}" type="sibTrans" cxnId="{1B18194F-6AC0-42A6-B855-4692CE05548E}">
      <dgm:prSet/>
      <dgm:spPr/>
      <dgm:t>
        <a:bodyPr/>
        <a:lstStyle/>
        <a:p>
          <a:endParaRPr lang="en-US"/>
        </a:p>
      </dgm:t>
    </dgm:pt>
    <dgm:pt modelId="{83CA645B-BA3B-7943-A9B6-3659436E9453}" type="pres">
      <dgm:prSet presAssocID="{55883E77-D621-45B0-99BA-5A6E633188B4}" presName="linear" presStyleCnt="0">
        <dgm:presLayoutVars>
          <dgm:animLvl val="lvl"/>
          <dgm:resizeHandles val="exact"/>
        </dgm:presLayoutVars>
      </dgm:prSet>
      <dgm:spPr/>
    </dgm:pt>
    <dgm:pt modelId="{7ADCCAF5-8D22-864D-83E0-7304B44C76AB}" type="pres">
      <dgm:prSet presAssocID="{3B522525-5FB8-48D6-8849-7290F13DF759}" presName="parentText" presStyleLbl="node1" presStyleIdx="0" presStyleCnt="5">
        <dgm:presLayoutVars>
          <dgm:chMax val="0"/>
          <dgm:bulletEnabled val="1"/>
        </dgm:presLayoutVars>
      </dgm:prSet>
      <dgm:spPr/>
    </dgm:pt>
    <dgm:pt modelId="{ABD6CE8B-CB95-A843-8618-088EEF41D80F}" type="pres">
      <dgm:prSet presAssocID="{C58685F2-0AD0-480B-843E-49602930A6A2}" presName="spacer" presStyleCnt="0"/>
      <dgm:spPr/>
    </dgm:pt>
    <dgm:pt modelId="{3ABC13C0-D24E-E14F-9F24-5F31DA0D49DD}" type="pres">
      <dgm:prSet presAssocID="{1BE85658-F19C-4A6C-88AA-BEEB552930DD}" presName="parentText" presStyleLbl="node1" presStyleIdx="1" presStyleCnt="5">
        <dgm:presLayoutVars>
          <dgm:chMax val="0"/>
          <dgm:bulletEnabled val="1"/>
        </dgm:presLayoutVars>
      </dgm:prSet>
      <dgm:spPr/>
    </dgm:pt>
    <dgm:pt modelId="{758A0B4E-6817-0E42-9054-D7D7CF59C163}" type="pres">
      <dgm:prSet presAssocID="{37763808-A60A-41A8-9203-3F259595DBF2}" presName="spacer" presStyleCnt="0"/>
      <dgm:spPr/>
    </dgm:pt>
    <dgm:pt modelId="{E29FC3B6-031E-634C-BF82-5451711BB50F}" type="pres">
      <dgm:prSet presAssocID="{8951444A-FF58-421B-8E22-213C0F0AA81F}" presName="parentText" presStyleLbl="node1" presStyleIdx="2" presStyleCnt="5">
        <dgm:presLayoutVars>
          <dgm:chMax val="0"/>
          <dgm:bulletEnabled val="1"/>
        </dgm:presLayoutVars>
      </dgm:prSet>
      <dgm:spPr/>
    </dgm:pt>
    <dgm:pt modelId="{13C632DD-96F9-D644-A611-2CFA1F3EDF68}" type="pres">
      <dgm:prSet presAssocID="{272815CF-2877-4B18-9629-6E54543C91CF}" presName="spacer" presStyleCnt="0"/>
      <dgm:spPr/>
    </dgm:pt>
    <dgm:pt modelId="{B7FC1C58-DCFA-034B-91ED-D2953761314B}" type="pres">
      <dgm:prSet presAssocID="{85D95186-80F5-426C-8214-363D4637CFB9}" presName="parentText" presStyleLbl="node1" presStyleIdx="3" presStyleCnt="5">
        <dgm:presLayoutVars>
          <dgm:chMax val="0"/>
          <dgm:bulletEnabled val="1"/>
        </dgm:presLayoutVars>
      </dgm:prSet>
      <dgm:spPr/>
    </dgm:pt>
    <dgm:pt modelId="{9A3D671E-0EEA-7243-BF58-08F33A4650BB}" type="pres">
      <dgm:prSet presAssocID="{520B8E1F-FAE2-4573-BABB-A2D208362E7A}" presName="spacer" presStyleCnt="0"/>
      <dgm:spPr/>
    </dgm:pt>
    <dgm:pt modelId="{B9A6D251-0DF5-B643-AAC7-24B605F7533A}" type="pres">
      <dgm:prSet presAssocID="{36416A24-BF2B-40DF-ACC3-D0E7A4521BC7}" presName="parentText" presStyleLbl="node1" presStyleIdx="4" presStyleCnt="5">
        <dgm:presLayoutVars>
          <dgm:chMax val="0"/>
          <dgm:bulletEnabled val="1"/>
        </dgm:presLayoutVars>
      </dgm:prSet>
      <dgm:spPr/>
    </dgm:pt>
  </dgm:ptLst>
  <dgm:cxnLst>
    <dgm:cxn modelId="{BD27EC07-BE30-4D0A-A967-9F99BFB5085A}" srcId="{55883E77-D621-45B0-99BA-5A6E633188B4}" destId="{1BE85658-F19C-4A6C-88AA-BEEB552930DD}" srcOrd="1" destOrd="0" parTransId="{35559CB6-FA03-4092-9330-25C489F71B06}" sibTransId="{37763808-A60A-41A8-9203-3F259595DBF2}"/>
    <dgm:cxn modelId="{1DDD980A-99D7-BF41-AC27-731A198C07F4}" type="presOf" srcId="{8951444A-FF58-421B-8E22-213C0F0AA81F}" destId="{E29FC3B6-031E-634C-BF82-5451711BB50F}" srcOrd="0" destOrd="0" presId="urn:microsoft.com/office/officeart/2005/8/layout/vList2"/>
    <dgm:cxn modelId="{5CA7E11C-46CC-4ED5-930A-0EC9B2E605D3}" srcId="{55883E77-D621-45B0-99BA-5A6E633188B4}" destId="{85D95186-80F5-426C-8214-363D4637CFB9}" srcOrd="3" destOrd="0" parTransId="{FA8EDD72-6B5B-4C26-8566-9D7F81E862EA}" sibTransId="{520B8E1F-FAE2-4573-BABB-A2D208362E7A}"/>
    <dgm:cxn modelId="{FAF6AB33-C97B-4F43-AC8D-8D6B0F4729D4}" type="presOf" srcId="{3B522525-5FB8-48D6-8849-7290F13DF759}" destId="{7ADCCAF5-8D22-864D-83E0-7304B44C76AB}" srcOrd="0" destOrd="0" presId="urn:microsoft.com/office/officeart/2005/8/layout/vList2"/>
    <dgm:cxn modelId="{1B18194F-6AC0-42A6-B855-4692CE05548E}" srcId="{55883E77-D621-45B0-99BA-5A6E633188B4}" destId="{36416A24-BF2B-40DF-ACC3-D0E7A4521BC7}" srcOrd="4" destOrd="0" parTransId="{67260997-7FAC-493A-9986-E367F5AB0FE9}" sibTransId="{028381C2-6994-4B4B-8EBC-15550BF442CC}"/>
    <dgm:cxn modelId="{4673827C-B4D7-6240-8490-4710CF53AF7B}" type="presOf" srcId="{1BE85658-F19C-4A6C-88AA-BEEB552930DD}" destId="{3ABC13C0-D24E-E14F-9F24-5F31DA0D49DD}" srcOrd="0" destOrd="0" presId="urn:microsoft.com/office/officeart/2005/8/layout/vList2"/>
    <dgm:cxn modelId="{236C8B7E-2350-964D-B2CA-C6E94E0FAD0F}" type="presOf" srcId="{55883E77-D621-45B0-99BA-5A6E633188B4}" destId="{83CA645B-BA3B-7943-A9B6-3659436E9453}" srcOrd="0" destOrd="0" presId="urn:microsoft.com/office/officeart/2005/8/layout/vList2"/>
    <dgm:cxn modelId="{BFC1A690-26C2-CE41-A892-4C151DC7C0F4}" type="presOf" srcId="{85D95186-80F5-426C-8214-363D4637CFB9}" destId="{B7FC1C58-DCFA-034B-91ED-D2953761314B}" srcOrd="0" destOrd="0" presId="urn:microsoft.com/office/officeart/2005/8/layout/vList2"/>
    <dgm:cxn modelId="{E5F8799A-0E3F-7341-8780-D8D22DD58FA9}" type="presOf" srcId="{36416A24-BF2B-40DF-ACC3-D0E7A4521BC7}" destId="{B9A6D251-0DF5-B643-AAC7-24B605F7533A}" srcOrd="0" destOrd="0" presId="urn:microsoft.com/office/officeart/2005/8/layout/vList2"/>
    <dgm:cxn modelId="{3174B1AD-F6D4-45AB-ADD9-4C9C7B074228}" srcId="{55883E77-D621-45B0-99BA-5A6E633188B4}" destId="{3B522525-5FB8-48D6-8849-7290F13DF759}" srcOrd="0" destOrd="0" parTransId="{C7479FF8-3785-47B3-AE6A-69AB0E55086B}" sibTransId="{C58685F2-0AD0-480B-843E-49602930A6A2}"/>
    <dgm:cxn modelId="{4EFEABBB-EF60-40F3-B37A-6E1A078CE42D}" srcId="{55883E77-D621-45B0-99BA-5A6E633188B4}" destId="{8951444A-FF58-421B-8E22-213C0F0AA81F}" srcOrd="2" destOrd="0" parTransId="{D0B79611-4CB1-45F8-9384-06FB7B8A01A1}" sibTransId="{272815CF-2877-4B18-9629-6E54543C91CF}"/>
    <dgm:cxn modelId="{6AEB89AC-A39E-764A-A3A2-E8C6C0D23776}" type="presParOf" srcId="{83CA645B-BA3B-7943-A9B6-3659436E9453}" destId="{7ADCCAF5-8D22-864D-83E0-7304B44C76AB}" srcOrd="0" destOrd="0" presId="urn:microsoft.com/office/officeart/2005/8/layout/vList2"/>
    <dgm:cxn modelId="{3C6B7B5B-75E8-CF4F-8756-8E8BB9A2816F}" type="presParOf" srcId="{83CA645B-BA3B-7943-A9B6-3659436E9453}" destId="{ABD6CE8B-CB95-A843-8618-088EEF41D80F}" srcOrd="1" destOrd="0" presId="urn:microsoft.com/office/officeart/2005/8/layout/vList2"/>
    <dgm:cxn modelId="{5284C76B-C5CA-684F-8DE6-EDE6D0312683}" type="presParOf" srcId="{83CA645B-BA3B-7943-A9B6-3659436E9453}" destId="{3ABC13C0-D24E-E14F-9F24-5F31DA0D49DD}" srcOrd="2" destOrd="0" presId="urn:microsoft.com/office/officeart/2005/8/layout/vList2"/>
    <dgm:cxn modelId="{4BA6EEA6-7450-624A-B1DA-488A9D5F43F5}" type="presParOf" srcId="{83CA645B-BA3B-7943-A9B6-3659436E9453}" destId="{758A0B4E-6817-0E42-9054-D7D7CF59C163}" srcOrd="3" destOrd="0" presId="urn:microsoft.com/office/officeart/2005/8/layout/vList2"/>
    <dgm:cxn modelId="{332EA388-A04C-2841-B807-6D5357EDA67B}" type="presParOf" srcId="{83CA645B-BA3B-7943-A9B6-3659436E9453}" destId="{E29FC3B6-031E-634C-BF82-5451711BB50F}" srcOrd="4" destOrd="0" presId="urn:microsoft.com/office/officeart/2005/8/layout/vList2"/>
    <dgm:cxn modelId="{00443A1A-AB01-6C40-96A5-37386A73F670}" type="presParOf" srcId="{83CA645B-BA3B-7943-A9B6-3659436E9453}" destId="{13C632DD-96F9-D644-A611-2CFA1F3EDF68}" srcOrd="5" destOrd="0" presId="urn:microsoft.com/office/officeart/2005/8/layout/vList2"/>
    <dgm:cxn modelId="{8488F608-0AA3-284F-BF53-7E00828A6A79}" type="presParOf" srcId="{83CA645B-BA3B-7943-A9B6-3659436E9453}" destId="{B7FC1C58-DCFA-034B-91ED-D2953761314B}" srcOrd="6" destOrd="0" presId="urn:microsoft.com/office/officeart/2005/8/layout/vList2"/>
    <dgm:cxn modelId="{5A1DE88A-95DD-DE48-A8AB-458369041E4D}" type="presParOf" srcId="{83CA645B-BA3B-7943-A9B6-3659436E9453}" destId="{9A3D671E-0EEA-7243-BF58-08F33A4650BB}" srcOrd="7" destOrd="0" presId="urn:microsoft.com/office/officeart/2005/8/layout/vList2"/>
    <dgm:cxn modelId="{80A92CC9-BC47-804E-A6B6-7D58AC0193D1}" type="presParOf" srcId="{83CA645B-BA3B-7943-A9B6-3659436E9453}" destId="{B9A6D251-0DF5-B643-AAC7-24B605F7533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D926A0-A419-4D83-913C-A845711D66E8}"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1625EE73-8129-4CDA-8D87-D8CDD5412004}">
      <dgm:prSet/>
      <dgm:spPr/>
      <dgm:t>
        <a:bodyPr/>
        <a:lstStyle/>
        <a:p>
          <a:r>
            <a:rPr lang="en-US"/>
            <a:t>You all have a Husky CT site. </a:t>
          </a:r>
        </a:p>
      </dgm:t>
    </dgm:pt>
    <dgm:pt modelId="{0F842785-CF9F-4159-9ECF-882F4D832DB4}" type="parTrans" cxnId="{B7ECB9CE-C82F-4FDE-9B33-698A85BCCF0A}">
      <dgm:prSet/>
      <dgm:spPr/>
      <dgm:t>
        <a:bodyPr/>
        <a:lstStyle/>
        <a:p>
          <a:endParaRPr lang="en-US"/>
        </a:p>
      </dgm:t>
    </dgm:pt>
    <dgm:pt modelId="{F7640209-CF1D-4AE0-A783-BF391306D864}" type="sibTrans" cxnId="{B7ECB9CE-C82F-4FDE-9B33-698A85BCCF0A}">
      <dgm:prSet/>
      <dgm:spPr/>
      <dgm:t>
        <a:bodyPr/>
        <a:lstStyle/>
        <a:p>
          <a:endParaRPr lang="en-US"/>
        </a:p>
      </dgm:t>
    </dgm:pt>
    <dgm:pt modelId="{92058E5C-EBDD-4D07-BA13-1FBAA7855B1E}">
      <dgm:prSet/>
      <dgm:spPr/>
      <dgm:t>
        <a:bodyPr/>
        <a:lstStyle/>
        <a:p>
          <a:r>
            <a:rPr lang="en-US" dirty="0"/>
            <a:t>For the courses that have online material, it will be copied to your course site in husky ct. </a:t>
          </a:r>
        </a:p>
      </dgm:t>
    </dgm:pt>
    <dgm:pt modelId="{9447C6F4-BC80-4F16-9D52-817C3D2649D3}" type="parTrans" cxnId="{68B5A9A5-1B97-4B45-A277-9AA7371BAA01}">
      <dgm:prSet/>
      <dgm:spPr/>
      <dgm:t>
        <a:bodyPr/>
        <a:lstStyle/>
        <a:p>
          <a:endParaRPr lang="en-US"/>
        </a:p>
      </dgm:t>
    </dgm:pt>
    <dgm:pt modelId="{6CB308C5-4323-4188-B053-7651F65E1677}" type="sibTrans" cxnId="{68B5A9A5-1B97-4B45-A277-9AA7371BAA01}">
      <dgm:prSet/>
      <dgm:spPr/>
      <dgm:t>
        <a:bodyPr/>
        <a:lstStyle/>
        <a:p>
          <a:endParaRPr lang="en-US"/>
        </a:p>
      </dgm:t>
    </dgm:pt>
    <dgm:pt modelId="{99C33AC9-ED9C-4F37-8A76-7AE4E3485647}">
      <dgm:prSet/>
      <dgm:spPr/>
      <dgm:t>
        <a:bodyPr/>
        <a:lstStyle/>
        <a:p>
          <a:r>
            <a:rPr lang="en-US"/>
            <a:t>All faculty have an active Webex account. </a:t>
          </a:r>
        </a:p>
      </dgm:t>
    </dgm:pt>
    <dgm:pt modelId="{89EE59E3-ED06-4AB5-B857-088C8F0FFA55}" type="parTrans" cxnId="{6D19D2DF-A5B8-4D1E-9BEA-E5E786BC66CB}">
      <dgm:prSet/>
      <dgm:spPr/>
      <dgm:t>
        <a:bodyPr/>
        <a:lstStyle/>
        <a:p>
          <a:endParaRPr lang="en-US"/>
        </a:p>
      </dgm:t>
    </dgm:pt>
    <dgm:pt modelId="{CC87AEDC-D047-4412-A7F6-94CF3BFD356E}" type="sibTrans" cxnId="{6D19D2DF-A5B8-4D1E-9BEA-E5E786BC66CB}">
      <dgm:prSet/>
      <dgm:spPr/>
      <dgm:t>
        <a:bodyPr/>
        <a:lstStyle/>
        <a:p>
          <a:endParaRPr lang="en-US"/>
        </a:p>
      </dgm:t>
    </dgm:pt>
    <dgm:pt modelId="{D00CBC17-7003-E34D-A9D7-B726E82789CC}" type="pres">
      <dgm:prSet presAssocID="{F3D926A0-A419-4D83-913C-A845711D66E8}" presName="outerComposite" presStyleCnt="0">
        <dgm:presLayoutVars>
          <dgm:chMax val="5"/>
          <dgm:dir/>
          <dgm:resizeHandles val="exact"/>
        </dgm:presLayoutVars>
      </dgm:prSet>
      <dgm:spPr/>
    </dgm:pt>
    <dgm:pt modelId="{C9612523-A399-5F48-BEC4-98EEE19D2467}" type="pres">
      <dgm:prSet presAssocID="{F3D926A0-A419-4D83-913C-A845711D66E8}" presName="dummyMaxCanvas" presStyleCnt="0">
        <dgm:presLayoutVars/>
      </dgm:prSet>
      <dgm:spPr/>
    </dgm:pt>
    <dgm:pt modelId="{98FDFBC8-1FDF-DE41-9FC0-C1328E0B3E51}" type="pres">
      <dgm:prSet presAssocID="{F3D926A0-A419-4D83-913C-A845711D66E8}" presName="ThreeNodes_1" presStyleLbl="node1" presStyleIdx="0" presStyleCnt="3">
        <dgm:presLayoutVars>
          <dgm:bulletEnabled val="1"/>
        </dgm:presLayoutVars>
      </dgm:prSet>
      <dgm:spPr/>
    </dgm:pt>
    <dgm:pt modelId="{2A20E5E6-12E8-7F4B-BBF4-C66B93383EF0}" type="pres">
      <dgm:prSet presAssocID="{F3D926A0-A419-4D83-913C-A845711D66E8}" presName="ThreeNodes_2" presStyleLbl="node1" presStyleIdx="1" presStyleCnt="3">
        <dgm:presLayoutVars>
          <dgm:bulletEnabled val="1"/>
        </dgm:presLayoutVars>
      </dgm:prSet>
      <dgm:spPr/>
    </dgm:pt>
    <dgm:pt modelId="{9F3B1A36-586F-C64F-A1E2-42BCF228CF1E}" type="pres">
      <dgm:prSet presAssocID="{F3D926A0-A419-4D83-913C-A845711D66E8}" presName="ThreeNodes_3" presStyleLbl="node1" presStyleIdx="2" presStyleCnt="3">
        <dgm:presLayoutVars>
          <dgm:bulletEnabled val="1"/>
        </dgm:presLayoutVars>
      </dgm:prSet>
      <dgm:spPr/>
    </dgm:pt>
    <dgm:pt modelId="{27C79312-1F26-394A-874C-F56F83606197}" type="pres">
      <dgm:prSet presAssocID="{F3D926A0-A419-4D83-913C-A845711D66E8}" presName="ThreeConn_1-2" presStyleLbl="fgAccFollowNode1" presStyleIdx="0" presStyleCnt="2">
        <dgm:presLayoutVars>
          <dgm:bulletEnabled val="1"/>
        </dgm:presLayoutVars>
      </dgm:prSet>
      <dgm:spPr/>
    </dgm:pt>
    <dgm:pt modelId="{13D53456-BC10-D647-B686-8E081BC93C78}" type="pres">
      <dgm:prSet presAssocID="{F3D926A0-A419-4D83-913C-A845711D66E8}" presName="ThreeConn_2-3" presStyleLbl="fgAccFollowNode1" presStyleIdx="1" presStyleCnt="2">
        <dgm:presLayoutVars>
          <dgm:bulletEnabled val="1"/>
        </dgm:presLayoutVars>
      </dgm:prSet>
      <dgm:spPr/>
    </dgm:pt>
    <dgm:pt modelId="{2376FCA5-AF28-E543-B00D-C46B9F6744E8}" type="pres">
      <dgm:prSet presAssocID="{F3D926A0-A419-4D83-913C-A845711D66E8}" presName="ThreeNodes_1_text" presStyleLbl="node1" presStyleIdx="2" presStyleCnt="3">
        <dgm:presLayoutVars>
          <dgm:bulletEnabled val="1"/>
        </dgm:presLayoutVars>
      </dgm:prSet>
      <dgm:spPr/>
    </dgm:pt>
    <dgm:pt modelId="{F6CEA210-E890-5943-A32D-5DFD0ECF7C9A}" type="pres">
      <dgm:prSet presAssocID="{F3D926A0-A419-4D83-913C-A845711D66E8}" presName="ThreeNodes_2_text" presStyleLbl="node1" presStyleIdx="2" presStyleCnt="3">
        <dgm:presLayoutVars>
          <dgm:bulletEnabled val="1"/>
        </dgm:presLayoutVars>
      </dgm:prSet>
      <dgm:spPr/>
    </dgm:pt>
    <dgm:pt modelId="{AD02C697-EFEB-4745-947B-28B472BB9371}" type="pres">
      <dgm:prSet presAssocID="{F3D926A0-A419-4D83-913C-A845711D66E8}" presName="ThreeNodes_3_text" presStyleLbl="node1" presStyleIdx="2" presStyleCnt="3">
        <dgm:presLayoutVars>
          <dgm:bulletEnabled val="1"/>
        </dgm:presLayoutVars>
      </dgm:prSet>
      <dgm:spPr/>
    </dgm:pt>
  </dgm:ptLst>
  <dgm:cxnLst>
    <dgm:cxn modelId="{16F24F23-9B56-E34D-839B-9303CDBBF823}" type="presOf" srcId="{1625EE73-8129-4CDA-8D87-D8CDD5412004}" destId="{2376FCA5-AF28-E543-B00D-C46B9F6744E8}" srcOrd="1" destOrd="0" presId="urn:microsoft.com/office/officeart/2005/8/layout/vProcess5"/>
    <dgm:cxn modelId="{97D1F738-D038-BB40-AC65-675A339BC7BB}" type="presOf" srcId="{92058E5C-EBDD-4D07-BA13-1FBAA7855B1E}" destId="{F6CEA210-E890-5943-A32D-5DFD0ECF7C9A}" srcOrd="1" destOrd="0" presId="urn:microsoft.com/office/officeart/2005/8/layout/vProcess5"/>
    <dgm:cxn modelId="{FAE23D6B-784A-7643-B3E4-317354241DDB}" type="presOf" srcId="{92058E5C-EBDD-4D07-BA13-1FBAA7855B1E}" destId="{2A20E5E6-12E8-7F4B-BBF4-C66B93383EF0}" srcOrd="0" destOrd="0" presId="urn:microsoft.com/office/officeart/2005/8/layout/vProcess5"/>
    <dgm:cxn modelId="{F05FBE71-D45A-0F4C-B5F3-1EB40F974792}" type="presOf" srcId="{1625EE73-8129-4CDA-8D87-D8CDD5412004}" destId="{98FDFBC8-1FDF-DE41-9FC0-C1328E0B3E51}" srcOrd="0" destOrd="0" presId="urn:microsoft.com/office/officeart/2005/8/layout/vProcess5"/>
    <dgm:cxn modelId="{88FE1A7A-8FE9-044E-8147-1996346A8B51}" type="presOf" srcId="{F3D926A0-A419-4D83-913C-A845711D66E8}" destId="{D00CBC17-7003-E34D-A9D7-B726E82789CC}" srcOrd="0" destOrd="0" presId="urn:microsoft.com/office/officeart/2005/8/layout/vProcess5"/>
    <dgm:cxn modelId="{9CD04D7B-50F3-3749-828C-36DED2FBA7FD}" type="presOf" srcId="{99C33AC9-ED9C-4F37-8A76-7AE4E3485647}" destId="{AD02C697-EFEB-4745-947B-28B472BB9371}" srcOrd="1" destOrd="0" presId="urn:microsoft.com/office/officeart/2005/8/layout/vProcess5"/>
    <dgm:cxn modelId="{EA148880-604A-634C-B968-936DA72EC1DA}" type="presOf" srcId="{99C33AC9-ED9C-4F37-8A76-7AE4E3485647}" destId="{9F3B1A36-586F-C64F-A1E2-42BCF228CF1E}" srcOrd="0" destOrd="0" presId="urn:microsoft.com/office/officeart/2005/8/layout/vProcess5"/>
    <dgm:cxn modelId="{C20AB38B-BDFD-4B40-8BBB-B02F435428D0}" type="presOf" srcId="{6CB308C5-4323-4188-B053-7651F65E1677}" destId="{13D53456-BC10-D647-B686-8E081BC93C78}" srcOrd="0" destOrd="0" presId="urn:microsoft.com/office/officeart/2005/8/layout/vProcess5"/>
    <dgm:cxn modelId="{68B5A9A5-1B97-4B45-A277-9AA7371BAA01}" srcId="{F3D926A0-A419-4D83-913C-A845711D66E8}" destId="{92058E5C-EBDD-4D07-BA13-1FBAA7855B1E}" srcOrd="1" destOrd="0" parTransId="{9447C6F4-BC80-4F16-9D52-817C3D2649D3}" sibTransId="{6CB308C5-4323-4188-B053-7651F65E1677}"/>
    <dgm:cxn modelId="{B7ECB9CE-C82F-4FDE-9B33-698A85BCCF0A}" srcId="{F3D926A0-A419-4D83-913C-A845711D66E8}" destId="{1625EE73-8129-4CDA-8D87-D8CDD5412004}" srcOrd="0" destOrd="0" parTransId="{0F842785-CF9F-4159-9ECF-882F4D832DB4}" sibTransId="{F7640209-CF1D-4AE0-A783-BF391306D864}"/>
    <dgm:cxn modelId="{A54549D8-2360-AB4E-92C2-6668066B5FF1}" type="presOf" srcId="{F7640209-CF1D-4AE0-A783-BF391306D864}" destId="{27C79312-1F26-394A-874C-F56F83606197}" srcOrd="0" destOrd="0" presId="urn:microsoft.com/office/officeart/2005/8/layout/vProcess5"/>
    <dgm:cxn modelId="{6D19D2DF-A5B8-4D1E-9BEA-E5E786BC66CB}" srcId="{F3D926A0-A419-4D83-913C-A845711D66E8}" destId="{99C33AC9-ED9C-4F37-8A76-7AE4E3485647}" srcOrd="2" destOrd="0" parTransId="{89EE59E3-ED06-4AB5-B857-088C8F0FFA55}" sibTransId="{CC87AEDC-D047-4412-A7F6-94CF3BFD356E}"/>
    <dgm:cxn modelId="{2BABCF39-EE1F-514C-BA05-6DFB835DFA2D}" type="presParOf" srcId="{D00CBC17-7003-E34D-A9D7-B726E82789CC}" destId="{C9612523-A399-5F48-BEC4-98EEE19D2467}" srcOrd="0" destOrd="0" presId="urn:microsoft.com/office/officeart/2005/8/layout/vProcess5"/>
    <dgm:cxn modelId="{EB0EAC9E-CDCC-D541-8AD1-C1BB0419BF79}" type="presParOf" srcId="{D00CBC17-7003-E34D-A9D7-B726E82789CC}" destId="{98FDFBC8-1FDF-DE41-9FC0-C1328E0B3E51}" srcOrd="1" destOrd="0" presId="urn:microsoft.com/office/officeart/2005/8/layout/vProcess5"/>
    <dgm:cxn modelId="{333EA598-FB04-A74E-9DE7-C0713DA67CE9}" type="presParOf" srcId="{D00CBC17-7003-E34D-A9D7-B726E82789CC}" destId="{2A20E5E6-12E8-7F4B-BBF4-C66B93383EF0}" srcOrd="2" destOrd="0" presId="urn:microsoft.com/office/officeart/2005/8/layout/vProcess5"/>
    <dgm:cxn modelId="{1ACCF38C-EB71-1E42-982D-E7C0A1310B96}" type="presParOf" srcId="{D00CBC17-7003-E34D-A9D7-B726E82789CC}" destId="{9F3B1A36-586F-C64F-A1E2-42BCF228CF1E}" srcOrd="3" destOrd="0" presId="urn:microsoft.com/office/officeart/2005/8/layout/vProcess5"/>
    <dgm:cxn modelId="{A4D23200-DE82-B441-9396-1DA30F8FA394}" type="presParOf" srcId="{D00CBC17-7003-E34D-A9D7-B726E82789CC}" destId="{27C79312-1F26-394A-874C-F56F83606197}" srcOrd="4" destOrd="0" presId="urn:microsoft.com/office/officeart/2005/8/layout/vProcess5"/>
    <dgm:cxn modelId="{C8DD8083-B91F-0C43-AC35-8B61A6D1BE7C}" type="presParOf" srcId="{D00CBC17-7003-E34D-A9D7-B726E82789CC}" destId="{13D53456-BC10-D647-B686-8E081BC93C78}" srcOrd="5" destOrd="0" presId="urn:microsoft.com/office/officeart/2005/8/layout/vProcess5"/>
    <dgm:cxn modelId="{76BF2B49-8B2D-9F49-AA0A-1A05EBB8FF3D}" type="presParOf" srcId="{D00CBC17-7003-E34D-A9D7-B726E82789CC}" destId="{2376FCA5-AF28-E543-B00D-C46B9F6744E8}" srcOrd="6" destOrd="0" presId="urn:microsoft.com/office/officeart/2005/8/layout/vProcess5"/>
    <dgm:cxn modelId="{429841A5-D83F-A740-93BD-BDCB74BEAF0B}" type="presParOf" srcId="{D00CBC17-7003-E34D-A9D7-B726E82789CC}" destId="{F6CEA210-E890-5943-A32D-5DFD0ECF7C9A}" srcOrd="7" destOrd="0" presId="urn:microsoft.com/office/officeart/2005/8/layout/vProcess5"/>
    <dgm:cxn modelId="{45567A62-2D2F-7047-AB2F-0C0AE2566938}" type="presParOf" srcId="{D00CBC17-7003-E34D-A9D7-B726E82789CC}" destId="{AD02C697-EFEB-4745-947B-28B472BB937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51F322-B31A-4EB0-89CB-7B21BCADF47E}" type="doc">
      <dgm:prSet loTypeId="urn:microsoft.com/office/officeart/2016/7/layout/VerticalSolidActionList" loCatId="List" qsTypeId="urn:microsoft.com/office/officeart/2005/8/quickstyle/simple1" qsCatId="simple" csTypeId="urn:microsoft.com/office/officeart/2005/8/colors/colorful1" csCatId="colorful"/>
      <dgm:spPr/>
      <dgm:t>
        <a:bodyPr/>
        <a:lstStyle/>
        <a:p>
          <a:endParaRPr lang="en-US"/>
        </a:p>
      </dgm:t>
    </dgm:pt>
    <dgm:pt modelId="{CF0ECAFC-1721-483F-98BD-FCE97D1D355F}">
      <dgm:prSet/>
      <dgm:spPr/>
      <dgm:t>
        <a:bodyPr/>
        <a:lstStyle/>
        <a:p>
          <a:pPr>
            <a:lnSpc>
              <a:spcPct val="100000"/>
            </a:lnSpc>
          </a:pPr>
          <a:r>
            <a:rPr lang="en-US"/>
            <a:t>Keep</a:t>
          </a:r>
        </a:p>
      </dgm:t>
    </dgm:pt>
    <dgm:pt modelId="{05BF80A4-F803-430E-8C4B-B24B00532067}" type="parTrans" cxnId="{4D666FEA-C7A1-447F-B42D-247686E922E1}">
      <dgm:prSet/>
      <dgm:spPr/>
      <dgm:t>
        <a:bodyPr/>
        <a:lstStyle/>
        <a:p>
          <a:endParaRPr lang="en-US"/>
        </a:p>
      </dgm:t>
    </dgm:pt>
    <dgm:pt modelId="{0BCE8C9B-E379-4F71-B589-F8A00F466FF7}" type="sibTrans" cxnId="{4D666FEA-C7A1-447F-B42D-247686E922E1}">
      <dgm:prSet/>
      <dgm:spPr/>
      <dgm:t>
        <a:bodyPr/>
        <a:lstStyle/>
        <a:p>
          <a:endParaRPr lang="en-US"/>
        </a:p>
      </dgm:t>
    </dgm:pt>
    <dgm:pt modelId="{85AE51DC-D655-4841-9247-C1201520D04D}">
      <dgm:prSet/>
      <dgm:spPr/>
      <dgm:t>
        <a:bodyPr/>
        <a:lstStyle/>
        <a:p>
          <a:pPr>
            <a:lnSpc>
              <a:spcPct val="100000"/>
            </a:lnSpc>
          </a:pPr>
          <a:r>
            <a:rPr lang="en-US"/>
            <a:t>Keep the students at the center of all your thought process. </a:t>
          </a:r>
        </a:p>
      </dgm:t>
    </dgm:pt>
    <dgm:pt modelId="{88FEF2C4-2BBC-4D73-A657-D9BF623006E4}" type="parTrans" cxnId="{EBC1573B-DE9A-4217-B58F-F06AC392BDBA}">
      <dgm:prSet/>
      <dgm:spPr/>
      <dgm:t>
        <a:bodyPr/>
        <a:lstStyle/>
        <a:p>
          <a:endParaRPr lang="en-US"/>
        </a:p>
      </dgm:t>
    </dgm:pt>
    <dgm:pt modelId="{C5D4F6B4-DD96-4220-B647-8626CE4A5585}" type="sibTrans" cxnId="{EBC1573B-DE9A-4217-B58F-F06AC392BDBA}">
      <dgm:prSet/>
      <dgm:spPr/>
      <dgm:t>
        <a:bodyPr/>
        <a:lstStyle/>
        <a:p>
          <a:endParaRPr lang="en-US"/>
        </a:p>
      </dgm:t>
    </dgm:pt>
    <dgm:pt modelId="{46B63BAE-5B9B-4CCA-90BA-4150859FAC8A}">
      <dgm:prSet/>
      <dgm:spPr/>
      <dgm:t>
        <a:bodyPr/>
        <a:lstStyle/>
        <a:p>
          <a:pPr>
            <a:lnSpc>
              <a:spcPct val="100000"/>
            </a:lnSpc>
          </a:pPr>
          <a:r>
            <a:rPr lang="en-US"/>
            <a:t>Describe</a:t>
          </a:r>
        </a:p>
      </dgm:t>
    </dgm:pt>
    <dgm:pt modelId="{65157C1C-65CE-42EA-BCB7-1CF02BFCEEEC}" type="parTrans" cxnId="{FDE0A85D-4B2B-4C75-9697-84F86B7C8E5A}">
      <dgm:prSet/>
      <dgm:spPr/>
      <dgm:t>
        <a:bodyPr/>
        <a:lstStyle/>
        <a:p>
          <a:endParaRPr lang="en-US"/>
        </a:p>
      </dgm:t>
    </dgm:pt>
    <dgm:pt modelId="{55E33405-81C4-4CDE-8605-746834D9BD18}" type="sibTrans" cxnId="{FDE0A85D-4B2B-4C75-9697-84F86B7C8E5A}">
      <dgm:prSet/>
      <dgm:spPr/>
      <dgm:t>
        <a:bodyPr/>
        <a:lstStyle/>
        <a:p>
          <a:endParaRPr lang="en-US"/>
        </a:p>
      </dgm:t>
    </dgm:pt>
    <dgm:pt modelId="{E454C444-B673-4249-BDD5-8DED95F81B82}">
      <dgm:prSet/>
      <dgm:spPr/>
      <dgm:t>
        <a:bodyPr/>
        <a:lstStyle/>
        <a:p>
          <a:pPr>
            <a:lnSpc>
              <a:spcPct val="100000"/>
            </a:lnSpc>
          </a:pPr>
          <a:r>
            <a:rPr lang="en-US"/>
            <a:t>Describe whatever resources you are providing them with in a clear way. </a:t>
          </a:r>
        </a:p>
      </dgm:t>
    </dgm:pt>
    <dgm:pt modelId="{F495F8AF-DFAF-4F38-A64B-E497D4364091}" type="parTrans" cxnId="{A03BB4A5-9F2F-4502-B691-E393BDBCD4A2}">
      <dgm:prSet/>
      <dgm:spPr/>
      <dgm:t>
        <a:bodyPr/>
        <a:lstStyle/>
        <a:p>
          <a:endParaRPr lang="en-US"/>
        </a:p>
      </dgm:t>
    </dgm:pt>
    <dgm:pt modelId="{AB67C2C4-C3C7-4993-A116-1AEB650ACAC5}" type="sibTrans" cxnId="{A03BB4A5-9F2F-4502-B691-E393BDBCD4A2}">
      <dgm:prSet/>
      <dgm:spPr/>
      <dgm:t>
        <a:bodyPr/>
        <a:lstStyle/>
        <a:p>
          <a:endParaRPr lang="en-US"/>
        </a:p>
      </dgm:t>
    </dgm:pt>
    <dgm:pt modelId="{72790307-79AC-4948-AADE-7C0CAC8B3964}">
      <dgm:prSet/>
      <dgm:spPr/>
      <dgm:t>
        <a:bodyPr/>
        <a:lstStyle/>
        <a:p>
          <a:pPr>
            <a:lnSpc>
              <a:spcPct val="100000"/>
            </a:lnSpc>
          </a:pPr>
          <a:r>
            <a:rPr lang="en-US"/>
            <a:t>Use</a:t>
          </a:r>
        </a:p>
      </dgm:t>
    </dgm:pt>
    <dgm:pt modelId="{3931A978-BEE6-44FA-B68F-439D4EEE580D}" type="parTrans" cxnId="{FCBE982F-3E53-406A-A1D6-B7874D36C3F9}">
      <dgm:prSet/>
      <dgm:spPr/>
      <dgm:t>
        <a:bodyPr/>
        <a:lstStyle/>
        <a:p>
          <a:endParaRPr lang="en-US"/>
        </a:p>
      </dgm:t>
    </dgm:pt>
    <dgm:pt modelId="{4A447A7F-ACE5-4C1B-BE96-2437875B21FB}" type="sibTrans" cxnId="{FCBE982F-3E53-406A-A1D6-B7874D36C3F9}">
      <dgm:prSet/>
      <dgm:spPr/>
      <dgm:t>
        <a:bodyPr/>
        <a:lstStyle/>
        <a:p>
          <a:endParaRPr lang="en-US"/>
        </a:p>
      </dgm:t>
    </dgm:pt>
    <dgm:pt modelId="{07AF3EA2-BD70-4D71-9B68-100C7C606918}">
      <dgm:prSet/>
      <dgm:spPr/>
      <dgm:t>
        <a:bodyPr/>
        <a:lstStyle/>
        <a:p>
          <a:pPr>
            <a:lnSpc>
              <a:spcPct val="100000"/>
            </a:lnSpc>
          </a:pPr>
          <a:r>
            <a:rPr lang="en-US"/>
            <a:t>Use bulleted list instead of large paragraphs. </a:t>
          </a:r>
        </a:p>
      </dgm:t>
    </dgm:pt>
    <dgm:pt modelId="{03287E67-055A-4E89-8139-2BFB8074C6C9}" type="parTrans" cxnId="{D0EE3C10-11B8-4FEA-BDB0-C44C306B5B31}">
      <dgm:prSet/>
      <dgm:spPr/>
      <dgm:t>
        <a:bodyPr/>
        <a:lstStyle/>
        <a:p>
          <a:endParaRPr lang="en-US"/>
        </a:p>
      </dgm:t>
    </dgm:pt>
    <dgm:pt modelId="{F98051A4-B53D-4E7D-8A13-76282444DFEB}" type="sibTrans" cxnId="{D0EE3C10-11B8-4FEA-BDB0-C44C306B5B31}">
      <dgm:prSet/>
      <dgm:spPr/>
      <dgm:t>
        <a:bodyPr/>
        <a:lstStyle/>
        <a:p>
          <a:endParaRPr lang="en-US"/>
        </a:p>
      </dgm:t>
    </dgm:pt>
    <dgm:pt modelId="{52DEC4E1-482B-48BD-B02C-7AA4102E365B}">
      <dgm:prSet/>
      <dgm:spPr/>
      <dgm:t>
        <a:bodyPr/>
        <a:lstStyle/>
        <a:p>
          <a:pPr>
            <a:lnSpc>
              <a:spcPct val="100000"/>
            </a:lnSpc>
          </a:pPr>
          <a:r>
            <a:rPr lang="en-US"/>
            <a:t>Provide</a:t>
          </a:r>
        </a:p>
      </dgm:t>
    </dgm:pt>
    <dgm:pt modelId="{5F60EF3A-2941-47A3-A60D-6E306AC9F8F0}" type="parTrans" cxnId="{68E8E56C-2757-4BF5-81D3-2F4AFF0A61B1}">
      <dgm:prSet/>
      <dgm:spPr/>
      <dgm:t>
        <a:bodyPr/>
        <a:lstStyle/>
        <a:p>
          <a:endParaRPr lang="en-US"/>
        </a:p>
      </dgm:t>
    </dgm:pt>
    <dgm:pt modelId="{5BFBE4FA-968C-46A6-8346-432F8CF36287}" type="sibTrans" cxnId="{68E8E56C-2757-4BF5-81D3-2F4AFF0A61B1}">
      <dgm:prSet/>
      <dgm:spPr/>
      <dgm:t>
        <a:bodyPr/>
        <a:lstStyle/>
        <a:p>
          <a:endParaRPr lang="en-US"/>
        </a:p>
      </dgm:t>
    </dgm:pt>
    <dgm:pt modelId="{DD58EB83-806D-4B00-B114-38EB1177C201}">
      <dgm:prSet/>
      <dgm:spPr/>
      <dgm:t>
        <a:bodyPr/>
        <a:lstStyle/>
        <a:p>
          <a:pPr>
            <a:lnSpc>
              <a:spcPct val="100000"/>
            </a:lnSpc>
          </a:pPr>
          <a:r>
            <a:rPr lang="en-US"/>
            <a:t>Provide them with step by step access to the material as much as you possibly can. </a:t>
          </a:r>
        </a:p>
      </dgm:t>
    </dgm:pt>
    <dgm:pt modelId="{2F513E6B-6966-476E-8EBE-8B3FCD054E48}" type="parTrans" cxnId="{40CE4DD1-E32A-4CB8-95E3-67BD65406679}">
      <dgm:prSet/>
      <dgm:spPr/>
      <dgm:t>
        <a:bodyPr/>
        <a:lstStyle/>
        <a:p>
          <a:endParaRPr lang="en-US"/>
        </a:p>
      </dgm:t>
    </dgm:pt>
    <dgm:pt modelId="{E6256B25-BE88-4F69-948D-89F57B97C32E}" type="sibTrans" cxnId="{40CE4DD1-E32A-4CB8-95E3-67BD65406679}">
      <dgm:prSet/>
      <dgm:spPr/>
      <dgm:t>
        <a:bodyPr/>
        <a:lstStyle/>
        <a:p>
          <a:endParaRPr lang="en-US"/>
        </a:p>
      </dgm:t>
    </dgm:pt>
    <dgm:pt modelId="{37D1D6EB-EA25-424B-8F2C-3CBA3C7EC975}" type="pres">
      <dgm:prSet presAssocID="{FB51F322-B31A-4EB0-89CB-7B21BCADF47E}" presName="Name0" presStyleCnt="0">
        <dgm:presLayoutVars>
          <dgm:dir/>
          <dgm:animLvl val="lvl"/>
          <dgm:resizeHandles val="exact"/>
        </dgm:presLayoutVars>
      </dgm:prSet>
      <dgm:spPr/>
    </dgm:pt>
    <dgm:pt modelId="{81BD68F3-6286-B64B-86EC-36C10335E7C0}" type="pres">
      <dgm:prSet presAssocID="{CF0ECAFC-1721-483F-98BD-FCE97D1D355F}" presName="linNode" presStyleCnt="0"/>
      <dgm:spPr/>
    </dgm:pt>
    <dgm:pt modelId="{5534CA94-A57C-6940-A0A7-49F557185E6A}" type="pres">
      <dgm:prSet presAssocID="{CF0ECAFC-1721-483F-98BD-FCE97D1D355F}" presName="parentText" presStyleLbl="alignNode1" presStyleIdx="0" presStyleCnt="4">
        <dgm:presLayoutVars>
          <dgm:chMax val="1"/>
          <dgm:bulletEnabled/>
        </dgm:presLayoutVars>
      </dgm:prSet>
      <dgm:spPr/>
    </dgm:pt>
    <dgm:pt modelId="{84C74E9E-34A7-6348-8BCB-2468F483842A}" type="pres">
      <dgm:prSet presAssocID="{CF0ECAFC-1721-483F-98BD-FCE97D1D355F}" presName="descendantText" presStyleLbl="alignAccFollowNode1" presStyleIdx="0" presStyleCnt="4">
        <dgm:presLayoutVars>
          <dgm:bulletEnabled/>
        </dgm:presLayoutVars>
      </dgm:prSet>
      <dgm:spPr/>
    </dgm:pt>
    <dgm:pt modelId="{ECE47ABF-C04E-7745-9204-DA3CC46DDD47}" type="pres">
      <dgm:prSet presAssocID="{0BCE8C9B-E379-4F71-B589-F8A00F466FF7}" presName="sp" presStyleCnt="0"/>
      <dgm:spPr/>
    </dgm:pt>
    <dgm:pt modelId="{93A1C451-6DAA-D247-BFAB-D5597D3A3E58}" type="pres">
      <dgm:prSet presAssocID="{46B63BAE-5B9B-4CCA-90BA-4150859FAC8A}" presName="linNode" presStyleCnt="0"/>
      <dgm:spPr/>
    </dgm:pt>
    <dgm:pt modelId="{94C3A5F3-7089-834A-99AB-A427E8E51DE4}" type="pres">
      <dgm:prSet presAssocID="{46B63BAE-5B9B-4CCA-90BA-4150859FAC8A}" presName="parentText" presStyleLbl="alignNode1" presStyleIdx="1" presStyleCnt="4">
        <dgm:presLayoutVars>
          <dgm:chMax val="1"/>
          <dgm:bulletEnabled/>
        </dgm:presLayoutVars>
      </dgm:prSet>
      <dgm:spPr/>
    </dgm:pt>
    <dgm:pt modelId="{CC3D05DA-8968-AD4C-B81B-151195FCB309}" type="pres">
      <dgm:prSet presAssocID="{46B63BAE-5B9B-4CCA-90BA-4150859FAC8A}" presName="descendantText" presStyleLbl="alignAccFollowNode1" presStyleIdx="1" presStyleCnt="4">
        <dgm:presLayoutVars>
          <dgm:bulletEnabled/>
        </dgm:presLayoutVars>
      </dgm:prSet>
      <dgm:spPr/>
    </dgm:pt>
    <dgm:pt modelId="{1CFC2CCA-1A86-0541-8CA4-33849A53723C}" type="pres">
      <dgm:prSet presAssocID="{55E33405-81C4-4CDE-8605-746834D9BD18}" presName="sp" presStyleCnt="0"/>
      <dgm:spPr/>
    </dgm:pt>
    <dgm:pt modelId="{76FADC23-BB55-9F4F-8C33-D8838CFEE616}" type="pres">
      <dgm:prSet presAssocID="{72790307-79AC-4948-AADE-7C0CAC8B3964}" presName="linNode" presStyleCnt="0"/>
      <dgm:spPr/>
    </dgm:pt>
    <dgm:pt modelId="{F20FA070-409D-934C-BA01-3890C942234F}" type="pres">
      <dgm:prSet presAssocID="{72790307-79AC-4948-AADE-7C0CAC8B3964}" presName="parentText" presStyleLbl="alignNode1" presStyleIdx="2" presStyleCnt="4">
        <dgm:presLayoutVars>
          <dgm:chMax val="1"/>
          <dgm:bulletEnabled/>
        </dgm:presLayoutVars>
      </dgm:prSet>
      <dgm:spPr/>
    </dgm:pt>
    <dgm:pt modelId="{A34C42CE-ADB3-CC48-8850-643E18CE576F}" type="pres">
      <dgm:prSet presAssocID="{72790307-79AC-4948-AADE-7C0CAC8B3964}" presName="descendantText" presStyleLbl="alignAccFollowNode1" presStyleIdx="2" presStyleCnt="4">
        <dgm:presLayoutVars>
          <dgm:bulletEnabled/>
        </dgm:presLayoutVars>
      </dgm:prSet>
      <dgm:spPr/>
    </dgm:pt>
    <dgm:pt modelId="{B8C7B09F-B9FA-3B43-940E-D7A7D4C1F489}" type="pres">
      <dgm:prSet presAssocID="{4A447A7F-ACE5-4C1B-BE96-2437875B21FB}" presName="sp" presStyleCnt="0"/>
      <dgm:spPr/>
    </dgm:pt>
    <dgm:pt modelId="{F78D42A8-A113-CF48-8486-85C63E393E69}" type="pres">
      <dgm:prSet presAssocID="{52DEC4E1-482B-48BD-B02C-7AA4102E365B}" presName="linNode" presStyleCnt="0"/>
      <dgm:spPr/>
    </dgm:pt>
    <dgm:pt modelId="{8B28B380-B1E6-AF47-A65B-B782FAE00367}" type="pres">
      <dgm:prSet presAssocID="{52DEC4E1-482B-48BD-B02C-7AA4102E365B}" presName="parentText" presStyleLbl="alignNode1" presStyleIdx="3" presStyleCnt="4">
        <dgm:presLayoutVars>
          <dgm:chMax val="1"/>
          <dgm:bulletEnabled/>
        </dgm:presLayoutVars>
      </dgm:prSet>
      <dgm:spPr/>
    </dgm:pt>
    <dgm:pt modelId="{39C0035E-26F2-E747-B471-F9962764243E}" type="pres">
      <dgm:prSet presAssocID="{52DEC4E1-482B-48BD-B02C-7AA4102E365B}" presName="descendantText" presStyleLbl="alignAccFollowNode1" presStyleIdx="3" presStyleCnt="4">
        <dgm:presLayoutVars>
          <dgm:bulletEnabled/>
        </dgm:presLayoutVars>
      </dgm:prSet>
      <dgm:spPr/>
    </dgm:pt>
  </dgm:ptLst>
  <dgm:cxnLst>
    <dgm:cxn modelId="{D0EE3C10-11B8-4FEA-BDB0-C44C306B5B31}" srcId="{72790307-79AC-4948-AADE-7C0CAC8B3964}" destId="{07AF3EA2-BD70-4D71-9B68-100C7C606918}" srcOrd="0" destOrd="0" parTransId="{03287E67-055A-4E89-8139-2BFB8074C6C9}" sibTransId="{F98051A4-B53D-4E7D-8A13-76282444DFEB}"/>
    <dgm:cxn modelId="{FCBE982F-3E53-406A-A1D6-B7874D36C3F9}" srcId="{FB51F322-B31A-4EB0-89CB-7B21BCADF47E}" destId="{72790307-79AC-4948-AADE-7C0CAC8B3964}" srcOrd="2" destOrd="0" parTransId="{3931A978-BEE6-44FA-B68F-439D4EEE580D}" sibTransId="{4A447A7F-ACE5-4C1B-BE96-2437875B21FB}"/>
    <dgm:cxn modelId="{EBC1573B-DE9A-4217-B58F-F06AC392BDBA}" srcId="{CF0ECAFC-1721-483F-98BD-FCE97D1D355F}" destId="{85AE51DC-D655-4841-9247-C1201520D04D}" srcOrd="0" destOrd="0" parTransId="{88FEF2C4-2BBC-4D73-A657-D9BF623006E4}" sibTransId="{C5D4F6B4-DD96-4220-B647-8626CE4A5585}"/>
    <dgm:cxn modelId="{FDE0A85D-4B2B-4C75-9697-84F86B7C8E5A}" srcId="{FB51F322-B31A-4EB0-89CB-7B21BCADF47E}" destId="{46B63BAE-5B9B-4CCA-90BA-4150859FAC8A}" srcOrd="1" destOrd="0" parTransId="{65157C1C-65CE-42EA-BCB7-1CF02BFCEEEC}" sibTransId="{55E33405-81C4-4CDE-8605-746834D9BD18}"/>
    <dgm:cxn modelId="{27090960-6CA0-D74E-A60A-FB8EAC5FEE5C}" type="presOf" srcId="{FB51F322-B31A-4EB0-89CB-7B21BCADF47E}" destId="{37D1D6EB-EA25-424B-8F2C-3CBA3C7EC975}" srcOrd="0" destOrd="0" presId="urn:microsoft.com/office/officeart/2016/7/layout/VerticalSolidActionList"/>
    <dgm:cxn modelId="{68E8E56C-2757-4BF5-81D3-2F4AFF0A61B1}" srcId="{FB51F322-B31A-4EB0-89CB-7B21BCADF47E}" destId="{52DEC4E1-482B-48BD-B02C-7AA4102E365B}" srcOrd="3" destOrd="0" parTransId="{5F60EF3A-2941-47A3-A60D-6E306AC9F8F0}" sibTransId="{5BFBE4FA-968C-46A6-8346-432F8CF36287}"/>
    <dgm:cxn modelId="{CFECB383-57C8-0141-A29E-CB45813B7D05}" type="presOf" srcId="{85AE51DC-D655-4841-9247-C1201520D04D}" destId="{84C74E9E-34A7-6348-8BCB-2468F483842A}" srcOrd="0" destOrd="0" presId="urn:microsoft.com/office/officeart/2016/7/layout/VerticalSolidActionList"/>
    <dgm:cxn modelId="{4B24E187-0D3C-1941-9F19-B214FBCE3E24}" type="presOf" srcId="{52DEC4E1-482B-48BD-B02C-7AA4102E365B}" destId="{8B28B380-B1E6-AF47-A65B-B782FAE00367}" srcOrd="0" destOrd="0" presId="urn:microsoft.com/office/officeart/2016/7/layout/VerticalSolidActionList"/>
    <dgm:cxn modelId="{DB812095-8D5E-A347-92B9-0876C4EF3DFD}" type="presOf" srcId="{72790307-79AC-4948-AADE-7C0CAC8B3964}" destId="{F20FA070-409D-934C-BA01-3890C942234F}" srcOrd="0" destOrd="0" presId="urn:microsoft.com/office/officeart/2016/7/layout/VerticalSolidActionList"/>
    <dgm:cxn modelId="{A03BB4A5-9F2F-4502-B691-E393BDBCD4A2}" srcId="{46B63BAE-5B9B-4CCA-90BA-4150859FAC8A}" destId="{E454C444-B673-4249-BDD5-8DED95F81B82}" srcOrd="0" destOrd="0" parTransId="{F495F8AF-DFAF-4F38-A64B-E497D4364091}" sibTransId="{AB67C2C4-C3C7-4993-A116-1AEB650ACAC5}"/>
    <dgm:cxn modelId="{EE640FAE-85D6-3A4D-980B-0FC1EB50AF33}" type="presOf" srcId="{07AF3EA2-BD70-4D71-9B68-100C7C606918}" destId="{A34C42CE-ADB3-CC48-8850-643E18CE576F}" srcOrd="0" destOrd="0" presId="urn:microsoft.com/office/officeart/2016/7/layout/VerticalSolidActionList"/>
    <dgm:cxn modelId="{40CE4DD1-E32A-4CB8-95E3-67BD65406679}" srcId="{52DEC4E1-482B-48BD-B02C-7AA4102E365B}" destId="{DD58EB83-806D-4B00-B114-38EB1177C201}" srcOrd="0" destOrd="0" parTransId="{2F513E6B-6966-476E-8EBE-8B3FCD054E48}" sibTransId="{E6256B25-BE88-4F69-948D-89F57B97C32E}"/>
    <dgm:cxn modelId="{84BDDDD5-6ED0-9349-B38C-3BE7E88EFB3D}" type="presOf" srcId="{DD58EB83-806D-4B00-B114-38EB1177C201}" destId="{39C0035E-26F2-E747-B471-F9962764243E}" srcOrd="0" destOrd="0" presId="urn:microsoft.com/office/officeart/2016/7/layout/VerticalSolidActionList"/>
    <dgm:cxn modelId="{DE436BE1-7DE6-BA4F-9C17-54394D17C71E}" type="presOf" srcId="{CF0ECAFC-1721-483F-98BD-FCE97D1D355F}" destId="{5534CA94-A57C-6940-A0A7-49F557185E6A}" srcOrd="0" destOrd="0" presId="urn:microsoft.com/office/officeart/2016/7/layout/VerticalSolidActionList"/>
    <dgm:cxn modelId="{253264E6-9F80-1149-861F-398A53A4703E}" type="presOf" srcId="{E454C444-B673-4249-BDD5-8DED95F81B82}" destId="{CC3D05DA-8968-AD4C-B81B-151195FCB309}" srcOrd="0" destOrd="0" presId="urn:microsoft.com/office/officeart/2016/7/layout/VerticalSolidActionList"/>
    <dgm:cxn modelId="{4D666FEA-C7A1-447F-B42D-247686E922E1}" srcId="{FB51F322-B31A-4EB0-89CB-7B21BCADF47E}" destId="{CF0ECAFC-1721-483F-98BD-FCE97D1D355F}" srcOrd="0" destOrd="0" parTransId="{05BF80A4-F803-430E-8C4B-B24B00532067}" sibTransId="{0BCE8C9B-E379-4F71-B589-F8A00F466FF7}"/>
    <dgm:cxn modelId="{917514F4-40B5-9445-8851-AECBD53AF908}" type="presOf" srcId="{46B63BAE-5B9B-4CCA-90BA-4150859FAC8A}" destId="{94C3A5F3-7089-834A-99AB-A427E8E51DE4}" srcOrd="0" destOrd="0" presId="urn:microsoft.com/office/officeart/2016/7/layout/VerticalSolidActionList"/>
    <dgm:cxn modelId="{83EF02FA-0D03-2042-A825-162AB2F38DF8}" type="presParOf" srcId="{37D1D6EB-EA25-424B-8F2C-3CBA3C7EC975}" destId="{81BD68F3-6286-B64B-86EC-36C10335E7C0}" srcOrd="0" destOrd="0" presId="urn:microsoft.com/office/officeart/2016/7/layout/VerticalSolidActionList"/>
    <dgm:cxn modelId="{B0D665CB-B5A3-C947-BFA6-86CAC4632292}" type="presParOf" srcId="{81BD68F3-6286-B64B-86EC-36C10335E7C0}" destId="{5534CA94-A57C-6940-A0A7-49F557185E6A}" srcOrd="0" destOrd="0" presId="urn:microsoft.com/office/officeart/2016/7/layout/VerticalSolidActionList"/>
    <dgm:cxn modelId="{2FA8D4FA-9A32-6A4B-9642-5CD76618F6D3}" type="presParOf" srcId="{81BD68F3-6286-B64B-86EC-36C10335E7C0}" destId="{84C74E9E-34A7-6348-8BCB-2468F483842A}" srcOrd="1" destOrd="0" presId="urn:microsoft.com/office/officeart/2016/7/layout/VerticalSolidActionList"/>
    <dgm:cxn modelId="{872F7EDB-9BC6-1F42-B171-400E33B2730D}" type="presParOf" srcId="{37D1D6EB-EA25-424B-8F2C-3CBA3C7EC975}" destId="{ECE47ABF-C04E-7745-9204-DA3CC46DDD47}" srcOrd="1" destOrd="0" presId="urn:microsoft.com/office/officeart/2016/7/layout/VerticalSolidActionList"/>
    <dgm:cxn modelId="{F4554C34-3D45-5149-8A16-7BAD827FCD93}" type="presParOf" srcId="{37D1D6EB-EA25-424B-8F2C-3CBA3C7EC975}" destId="{93A1C451-6DAA-D247-BFAB-D5597D3A3E58}" srcOrd="2" destOrd="0" presId="urn:microsoft.com/office/officeart/2016/7/layout/VerticalSolidActionList"/>
    <dgm:cxn modelId="{3A64FD4A-264C-9E43-8A5F-BBB0164A8233}" type="presParOf" srcId="{93A1C451-6DAA-D247-BFAB-D5597D3A3E58}" destId="{94C3A5F3-7089-834A-99AB-A427E8E51DE4}" srcOrd="0" destOrd="0" presId="urn:microsoft.com/office/officeart/2016/7/layout/VerticalSolidActionList"/>
    <dgm:cxn modelId="{C409ECC8-1D86-E641-8AAD-82D7B3C9EA51}" type="presParOf" srcId="{93A1C451-6DAA-D247-BFAB-D5597D3A3E58}" destId="{CC3D05DA-8968-AD4C-B81B-151195FCB309}" srcOrd="1" destOrd="0" presId="urn:microsoft.com/office/officeart/2016/7/layout/VerticalSolidActionList"/>
    <dgm:cxn modelId="{E2107594-56A7-5741-A262-A14039C368DE}" type="presParOf" srcId="{37D1D6EB-EA25-424B-8F2C-3CBA3C7EC975}" destId="{1CFC2CCA-1A86-0541-8CA4-33849A53723C}" srcOrd="3" destOrd="0" presId="urn:microsoft.com/office/officeart/2016/7/layout/VerticalSolidActionList"/>
    <dgm:cxn modelId="{2126216F-F9CA-7C4F-848E-A97812CC827D}" type="presParOf" srcId="{37D1D6EB-EA25-424B-8F2C-3CBA3C7EC975}" destId="{76FADC23-BB55-9F4F-8C33-D8838CFEE616}" srcOrd="4" destOrd="0" presId="urn:microsoft.com/office/officeart/2016/7/layout/VerticalSolidActionList"/>
    <dgm:cxn modelId="{22F30159-B233-FD47-99DA-774809E75660}" type="presParOf" srcId="{76FADC23-BB55-9F4F-8C33-D8838CFEE616}" destId="{F20FA070-409D-934C-BA01-3890C942234F}" srcOrd="0" destOrd="0" presId="urn:microsoft.com/office/officeart/2016/7/layout/VerticalSolidActionList"/>
    <dgm:cxn modelId="{B0F18EF8-630F-0544-9135-02B858D35456}" type="presParOf" srcId="{76FADC23-BB55-9F4F-8C33-D8838CFEE616}" destId="{A34C42CE-ADB3-CC48-8850-643E18CE576F}" srcOrd="1" destOrd="0" presId="urn:microsoft.com/office/officeart/2016/7/layout/VerticalSolidActionList"/>
    <dgm:cxn modelId="{B266386B-9271-0A49-B64E-20A908BD2A3A}" type="presParOf" srcId="{37D1D6EB-EA25-424B-8F2C-3CBA3C7EC975}" destId="{B8C7B09F-B9FA-3B43-940E-D7A7D4C1F489}" srcOrd="5" destOrd="0" presId="urn:microsoft.com/office/officeart/2016/7/layout/VerticalSolidActionList"/>
    <dgm:cxn modelId="{904D5979-A508-F844-9666-DC600FED1ADE}" type="presParOf" srcId="{37D1D6EB-EA25-424B-8F2C-3CBA3C7EC975}" destId="{F78D42A8-A113-CF48-8486-85C63E393E69}" srcOrd="6" destOrd="0" presId="urn:microsoft.com/office/officeart/2016/7/layout/VerticalSolidActionList"/>
    <dgm:cxn modelId="{D862C2A6-57D7-A34E-A569-DC0D7FD7AB4F}" type="presParOf" srcId="{F78D42A8-A113-CF48-8486-85C63E393E69}" destId="{8B28B380-B1E6-AF47-A65B-B782FAE00367}" srcOrd="0" destOrd="0" presId="urn:microsoft.com/office/officeart/2016/7/layout/VerticalSolidActionList"/>
    <dgm:cxn modelId="{6A1C8FAE-AAA7-0141-9E3F-6961627678C7}" type="presParOf" srcId="{F78D42A8-A113-CF48-8486-85C63E393E69}" destId="{39C0035E-26F2-E747-B471-F9962764243E}"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372F74-5C29-4795-BB2B-75E1BD6C7942}"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B01C366F-EE05-4DA0-97F9-7D71017E875A}">
      <dgm:prSet/>
      <dgm:spPr/>
      <dgm:t>
        <a:bodyPr/>
        <a:lstStyle/>
        <a:p>
          <a:r>
            <a:rPr lang="en-US"/>
            <a:t>Expect that you will see an uptick in emails from your students. </a:t>
          </a:r>
        </a:p>
      </dgm:t>
    </dgm:pt>
    <dgm:pt modelId="{16DF83E4-F6BE-47D8-BA7A-7D5A37F3B9EF}" type="parTrans" cxnId="{38258819-7D2F-484C-B8D7-F6666B6ECB2B}">
      <dgm:prSet/>
      <dgm:spPr/>
      <dgm:t>
        <a:bodyPr/>
        <a:lstStyle/>
        <a:p>
          <a:endParaRPr lang="en-US"/>
        </a:p>
      </dgm:t>
    </dgm:pt>
    <dgm:pt modelId="{873240FE-7C20-44E5-98AB-DC7E375099F5}" type="sibTrans" cxnId="{38258819-7D2F-484C-B8D7-F6666B6ECB2B}">
      <dgm:prSet/>
      <dgm:spPr/>
      <dgm:t>
        <a:bodyPr/>
        <a:lstStyle/>
        <a:p>
          <a:endParaRPr lang="en-US"/>
        </a:p>
      </dgm:t>
    </dgm:pt>
    <dgm:pt modelId="{8332B8A5-B3EF-42E4-BC94-5BF1114E0EF4}">
      <dgm:prSet/>
      <dgm:spPr/>
      <dgm:t>
        <a:bodyPr/>
        <a:lstStyle/>
        <a:p>
          <a:r>
            <a:rPr lang="en-US"/>
            <a:t>Use the announcements feature in HuskyCT to communicate with your student directly. </a:t>
          </a:r>
        </a:p>
      </dgm:t>
    </dgm:pt>
    <dgm:pt modelId="{75B7E86B-FDBD-430A-9DA0-7C066956AB7A}" type="parTrans" cxnId="{502315C7-BD80-4F25-9298-F8E02B48AD97}">
      <dgm:prSet/>
      <dgm:spPr/>
      <dgm:t>
        <a:bodyPr/>
        <a:lstStyle/>
        <a:p>
          <a:endParaRPr lang="en-US"/>
        </a:p>
      </dgm:t>
    </dgm:pt>
    <dgm:pt modelId="{E3ECD4F6-10CF-4542-B5B3-2974501FFED0}" type="sibTrans" cxnId="{502315C7-BD80-4F25-9298-F8E02B48AD97}">
      <dgm:prSet/>
      <dgm:spPr/>
      <dgm:t>
        <a:bodyPr/>
        <a:lstStyle/>
        <a:p>
          <a:endParaRPr lang="en-US"/>
        </a:p>
      </dgm:t>
    </dgm:pt>
    <dgm:pt modelId="{502CE0D9-0062-4BD3-B10B-BED478E0135D}">
      <dgm:prSet/>
      <dgm:spPr/>
      <dgm:t>
        <a:bodyPr/>
        <a:lstStyle/>
        <a:p>
          <a:r>
            <a:rPr lang="en-US"/>
            <a:t>You can use discussion boards to faciliatate conversations within your class asynchronously. </a:t>
          </a:r>
        </a:p>
      </dgm:t>
    </dgm:pt>
    <dgm:pt modelId="{5866E443-2A9E-4854-9090-A2B26C8EE945}" type="parTrans" cxnId="{12275DAA-95F8-411F-A979-6340AAFFFEB9}">
      <dgm:prSet/>
      <dgm:spPr/>
      <dgm:t>
        <a:bodyPr/>
        <a:lstStyle/>
        <a:p>
          <a:endParaRPr lang="en-US"/>
        </a:p>
      </dgm:t>
    </dgm:pt>
    <dgm:pt modelId="{F9E6100C-8965-430C-B542-EB0DBAD6A5A7}" type="sibTrans" cxnId="{12275DAA-95F8-411F-A979-6340AAFFFEB9}">
      <dgm:prSet/>
      <dgm:spPr/>
      <dgm:t>
        <a:bodyPr/>
        <a:lstStyle/>
        <a:p>
          <a:endParaRPr lang="en-US"/>
        </a:p>
      </dgm:t>
    </dgm:pt>
    <dgm:pt modelId="{4E4CBEC2-B3EF-48E1-986B-5810BFA15A88}">
      <dgm:prSet/>
      <dgm:spPr/>
      <dgm:t>
        <a:bodyPr/>
        <a:lstStyle/>
        <a:p>
          <a:r>
            <a:rPr lang="en-US"/>
            <a:t>Discussion boards in HuskyCT</a:t>
          </a:r>
        </a:p>
      </dgm:t>
    </dgm:pt>
    <dgm:pt modelId="{3496D32D-C59E-45BD-80F9-EC9E893C740B}" type="parTrans" cxnId="{E2757145-B82E-4433-A4C8-446FDCDF4CE8}">
      <dgm:prSet/>
      <dgm:spPr/>
      <dgm:t>
        <a:bodyPr/>
        <a:lstStyle/>
        <a:p>
          <a:endParaRPr lang="en-US"/>
        </a:p>
      </dgm:t>
    </dgm:pt>
    <dgm:pt modelId="{64D88C8A-B0C0-46D6-A840-B69E023069D8}" type="sibTrans" cxnId="{E2757145-B82E-4433-A4C8-446FDCDF4CE8}">
      <dgm:prSet/>
      <dgm:spPr/>
      <dgm:t>
        <a:bodyPr/>
        <a:lstStyle/>
        <a:p>
          <a:endParaRPr lang="en-US"/>
        </a:p>
      </dgm:t>
    </dgm:pt>
    <dgm:pt modelId="{E9A11613-BD83-4F1C-A0B1-10A5322BEBED}">
      <dgm:prSet/>
      <dgm:spPr/>
      <dgm:t>
        <a:bodyPr/>
        <a:lstStyle/>
        <a:p>
          <a:r>
            <a:rPr lang="en-US"/>
            <a:t>Using Piazza </a:t>
          </a:r>
        </a:p>
      </dgm:t>
    </dgm:pt>
    <dgm:pt modelId="{06996E62-9612-401C-AA93-702D7CF8FFF0}" type="parTrans" cxnId="{08133F91-D2AB-437C-899B-112022B076A3}">
      <dgm:prSet/>
      <dgm:spPr/>
      <dgm:t>
        <a:bodyPr/>
        <a:lstStyle/>
        <a:p>
          <a:endParaRPr lang="en-US"/>
        </a:p>
      </dgm:t>
    </dgm:pt>
    <dgm:pt modelId="{5407C3F4-18A6-4D69-85A8-C711E62A65EF}" type="sibTrans" cxnId="{08133F91-D2AB-437C-899B-112022B076A3}">
      <dgm:prSet/>
      <dgm:spPr/>
      <dgm:t>
        <a:bodyPr/>
        <a:lstStyle/>
        <a:p>
          <a:endParaRPr lang="en-US"/>
        </a:p>
      </dgm:t>
    </dgm:pt>
    <dgm:pt modelId="{A1CDF92E-E03D-47ED-A456-9B012DA3E5B1}" type="pres">
      <dgm:prSet presAssocID="{00372F74-5C29-4795-BB2B-75E1BD6C7942}" presName="root" presStyleCnt="0">
        <dgm:presLayoutVars>
          <dgm:dir/>
          <dgm:resizeHandles val="exact"/>
        </dgm:presLayoutVars>
      </dgm:prSet>
      <dgm:spPr/>
    </dgm:pt>
    <dgm:pt modelId="{E7634FA0-B543-40B2-9B2A-BEC23375552D}" type="pres">
      <dgm:prSet presAssocID="{B01C366F-EE05-4DA0-97F9-7D71017E875A}" presName="compNode" presStyleCnt="0"/>
      <dgm:spPr/>
    </dgm:pt>
    <dgm:pt modelId="{A9374DA4-1437-4735-9C63-92C3E15D5F55}" type="pres">
      <dgm:prSet presAssocID="{B01C366F-EE05-4DA0-97F9-7D71017E875A}" presName="bgRect" presStyleLbl="bgShp" presStyleIdx="0" presStyleCnt="3"/>
      <dgm:spPr/>
    </dgm:pt>
    <dgm:pt modelId="{F2D89B9A-9058-4808-B453-054E3523F1E0}" type="pres">
      <dgm:prSet presAssocID="{B01C366F-EE05-4DA0-97F9-7D71017E87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gaphone"/>
        </a:ext>
      </dgm:extLst>
    </dgm:pt>
    <dgm:pt modelId="{B491C6BF-80AD-48AB-A60A-3ADC114640AD}" type="pres">
      <dgm:prSet presAssocID="{B01C366F-EE05-4DA0-97F9-7D71017E875A}" presName="spaceRect" presStyleCnt="0"/>
      <dgm:spPr/>
    </dgm:pt>
    <dgm:pt modelId="{24F9C091-513F-4772-8E31-B98883874C05}" type="pres">
      <dgm:prSet presAssocID="{B01C366F-EE05-4DA0-97F9-7D71017E875A}" presName="parTx" presStyleLbl="revTx" presStyleIdx="0" presStyleCnt="4">
        <dgm:presLayoutVars>
          <dgm:chMax val="0"/>
          <dgm:chPref val="0"/>
        </dgm:presLayoutVars>
      </dgm:prSet>
      <dgm:spPr/>
    </dgm:pt>
    <dgm:pt modelId="{160C7808-10CF-4ED4-ADC4-D03ADFD52584}" type="pres">
      <dgm:prSet presAssocID="{873240FE-7C20-44E5-98AB-DC7E375099F5}" presName="sibTrans" presStyleCnt="0"/>
      <dgm:spPr/>
    </dgm:pt>
    <dgm:pt modelId="{9F8B6E30-480E-43DB-8236-C1F181B4169E}" type="pres">
      <dgm:prSet presAssocID="{8332B8A5-B3EF-42E4-BC94-5BF1114E0EF4}" presName="compNode" presStyleCnt="0"/>
      <dgm:spPr/>
    </dgm:pt>
    <dgm:pt modelId="{FDBD9701-3519-40C0-B65D-9A5EC08619DC}" type="pres">
      <dgm:prSet presAssocID="{8332B8A5-B3EF-42E4-BC94-5BF1114E0EF4}" presName="bgRect" presStyleLbl="bgShp" presStyleIdx="1" presStyleCnt="3"/>
      <dgm:spPr/>
    </dgm:pt>
    <dgm:pt modelId="{E5D90B15-6E9E-47F6-9C0A-63A6F429B24C}" type="pres">
      <dgm:prSet presAssocID="{8332B8A5-B3EF-42E4-BC94-5BF1114E0EF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Bubble"/>
        </a:ext>
      </dgm:extLst>
    </dgm:pt>
    <dgm:pt modelId="{258602A9-7B5B-4102-89B2-F9A560E2F5B5}" type="pres">
      <dgm:prSet presAssocID="{8332B8A5-B3EF-42E4-BC94-5BF1114E0EF4}" presName="spaceRect" presStyleCnt="0"/>
      <dgm:spPr/>
    </dgm:pt>
    <dgm:pt modelId="{D55196BE-31EE-48A4-9661-98EC72054477}" type="pres">
      <dgm:prSet presAssocID="{8332B8A5-B3EF-42E4-BC94-5BF1114E0EF4}" presName="parTx" presStyleLbl="revTx" presStyleIdx="1" presStyleCnt="4">
        <dgm:presLayoutVars>
          <dgm:chMax val="0"/>
          <dgm:chPref val="0"/>
        </dgm:presLayoutVars>
      </dgm:prSet>
      <dgm:spPr/>
    </dgm:pt>
    <dgm:pt modelId="{2E0BF9BE-51E8-4BFF-A86F-BD1C31554931}" type="pres">
      <dgm:prSet presAssocID="{E3ECD4F6-10CF-4542-B5B3-2974501FFED0}" presName="sibTrans" presStyleCnt="0"/>
      <dgm:spPr/>
    </dgm:pt>
    <dgm:pt modelId="{11202562-C29D-4D03-B18A-1BCF1826752E}" type="pres">
      <dgm:prSet presAssocID="{502CE0D9-0062-4BD3-B10B-BED478E0135D}" presName="compNode" presStyleCnt="0"/>
      <dgm:spPr/>
    </dgm:pt>
    <dgm:pt modelId="{87528317-E11F-4296-9D89-72F0D96D4A97}" type="pres">
      <dgm:prSet presAssocID="{502CE0D9-0062-4BD3-B10B-BED478E0135D}" presName="bgRect" presStyleLbl="bgShp" presStyleIdx="2" presStyleCnt="3"/>
      <dgm:spPr/>
    </dgm:pt>
    <dgm:pt modelId="{21D60543-B976-46FA-AF84-CEC5F67CEAE0}" type="pres">
      <dgm:prSet presAssocID="{502CE0D9-0062-4BD3-B10B-BED478E0135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A6DA7600-F2CB-4628-A474-A61176ABB425}" type="pres">
      <dgm:prSet presAssocID="{502CE0D9-0062-4BD3-B10B-BED478E0135D}" presName="spaceRect" presStyleCnt="0"/>
      <dgm:spPr/>
    </dgm:pt>
    <dgm:pt modelId="{CA469C6E-EBBA-4520-89F5-B27E0E4DA760}" type="pres">
      <dgm:prSet presAssocID="{502CE0D9-0062-4BD3-B10B-BED478E0135D}" presName="parTx" presStyleLbl="revTx" presStyleIdx="2" presStyleCnt="4">
        <dgm:presLayoutVars>
          <dgm:chMax val="0"/>
          <dgm:chPref val="0"/>
        </dgm:presLayoutVars>
      </dgm:prSet>
      <dgm:spPr/>
    </dgm:pt>
    <dgm:pt modelId="{860F5964-5A68-4B83-9FED-24F9EE8A3D63}" type="pres">
      <dgm:prSet presAssocID="{502CE0D9-0062-4BD3-B10B-BED478E0135D}" presName="desTx" presStyleLbl="revTx" presStyleIdx="3" presStyleCnt="4">
        <dgm:presLayoutVars/>
      </dgm:prSet>
      <dgm:spPr/>
    </dgm:pt>
  </dgm:ptLst>
  <dgm:cxnLst>
    <dgm:cxn modelId="{96980211-5473-413A-A4BE-895ED7F14B48}" type="presOf" srcId="{E9A11613-BD83-4F1C-A0B1-10A5322BEBED}" destId="{860F5964-5A68-4B83-9FED-24F9EE8A3D63}" srcOrd="0" destOrd="1" presId="urn:microsoft.com/office/officeart/2018/2/layout/IconVerticalSolidList"/>
    <dgm:cxn modelId="{38258819-7D2F-484C-B8D7-F6666B6ECB2B}" srcId="{00372F74-5C29-4795-BB2B-75E1BD6C7942}" destId="{B01C366F-EE05-4DA0-97F9-7D71017E875A}" srcOrd="0" destOrd="0" parTransId="{16DF83E4-F6BE-47D8-BA7A-7D5A37F3B9EF}" sibTransId="{873240FE-7C20-44E5-98AB-DC7E375099F5}"/>
    <dgm:cxn modelId="{4994591D-584C-4AD7-8A86-166900591451}" type="presOf" srcId="{B01C366F-EE05-4DA0-97F9-7D71017E875A}" destId="{24F9C091-513F-4772-8E31-B98883874C05}" srcOrd="0" destOrd="0" presId="urn:microsoft.com/office/officeart/2018/2/layout/IconVerticalSolidList"/>
    <dgm:cxn modelId="{FE95641D-0B76-4CD8-A34B-400CDF9EF14C}" type="presOf" srcId="{00372F74-5C29-4795-BB2B-75E1BD6C7942}" destId="{A1CDF92E-E03D-47ED-A456-9B012DA3E5B1}" srcOrd="0" destOrd="0" presId="urn:microsoft.com/office/officeart/2018/2/layout/IconVerticalSolidList"/>
    <dgm:cxn modelId="{E2757145-B82E-4433-A4C8-446FDCDF4CE8}" srcId="{502CE0D9-0062-4BD3-B10B-BED478E0135D}" destId="{4E4CBEC2-B3EF-48E1-986B-5810BFA15A88}" srcOrd="0" destOrd="0" parTransId="{3496D32D-C59E-45BD-80F9-EC9E893C740B}" sibTransId="{64D88C8A-B0C0-46D6-A840-B69E023069D8}"/>
    <dgm:cxn modelId="{AB04247D-CF55-4FC9-A05C-0404896C3E62}" type="presOf" srcId="{4E4CBEC2-B3EF-48E1-986B-5810BFA15A88}" destId="{860F5964-5A68-4B83-9FED-24F9EE8A3D63}" srcOrd="0" destOrd="0" presId="urn:microsoft.com/office/officeart/2018/2/layout/IconVerticalSolidList"/>
    <dgm:cxn modelId="{08133F91-D2AB-437C-899B-112022B076A3}" srcId="{502CE0D9-0062-4BD3-B10B-BED478E0135D}" destId="{E9A11613-BD83-4F1C-A0B1-10A5322BEBED}" srcOrd="1" destOrd="0" parTransId="{06996E62-9612-401C-AA93-702D7CF8FFF0}" sibTransId="{5407C3F4-18A6-4D69-85A8-C711E62A65EF}"/>
    <dgm:cxn modelId="{12275DAA-95F8-411F-A979-6340AAFFFEB9}" srcId="{00372F74-5C29-4795-BB2B-75E1BD6C7942}" destId="{502CE0D9-0062-4BD3-B10B-BED478E0135D}" srcOrd="2" destOrd="0" parTransId="{5866E443-2A9E-4854-9090-A2B26C8EE945}" sibTransId="{F9E6100C-8965-430C-B542-EB0DBAD6A5A7}"/>
    <dgm:cxn modelId="{502315C7-BD80-4F25-9298-F8E02B48AD97}" srcId="{00372F74-5C29-4795-BB2B-75E1BD6C7942}" destId="{8332B8A5-B3EF-42E4-BC94-5BF1114E0EF4}" srcOrd="1" destOrd="0" parTransId="{75B7E86B-FDBD-430A-9DA0-7C066956AB7A}" sibTransId="{E3ECD4F6-10CF-4542-B5B3-2974501FFED0}"/>
    <dgm:cxn modelId="{761637CC-42A1-41AC-87C0-928C8EFE6AEA}" type="presOf" srcId="{502CE0D9-0062-4BD3-B10B-BED478E0135D}" destId="{CA469C6E-EBBA-4520-89F5-B27E0E4DA760}" srcOrd="0" destOrd="0" presId="urn:microsoft.com/office/officeart/2018/2/layout/IconVerticalSolidList"/>
    <dgm:cxn modelId="{C0F18BDF-6066-48B3-8B9D-96F4511B889C}" type="presOf" srcId="{8332B8A5-B3EF-42E4-BC94-5BF1114E0EF4}" destId="{D55196BE-31EE-48A4-9661-98EC72054477}" srcOrd="0" destOrd="0" presId="urn:microsoft.com/office/officeart/2018/2/layout/IconVerticalSolidList"/>
    <dgm:cxn modelId="{BE48CF73-6E38-42C7-A9D5-B4249A1D73E3}" type="presParOf" srcId="{A1CDF92E-E03D-47ED-A456-9B012DA3E5B1}" destId="{E7634FA0-B543-40B2-9B2A-BEC23375552D}" srcOrd="0" destOrd="0" presId="urn:microsoft.com/office/officeart/2018/2/layout/IconVerticalSolidList"/>
    <dgm:cxn modelId="{AC5C122E-BF3D-4698-96E1-518A71F941CF}" type="presParOf" srcId="{E7634FA0-B543-40B2-9B2A-BEC23375552D}" destId="{A9374DA4-1437-4735-9C63-92C3E15D5F55}" srcOrd="0" destOrd="0" presId="urn:microsoft.com/office/officeart/2018/2/layout/IconVerticalSolidList"/>
    <dgm:cxn modelId="{E410CDF7-1F9E-4429-A66F-2334FDC99986}" type="presParOf" srcId="{E7634FA0-B543-40B2-9B2A-BEC23375552D}" destId="{F2D89B9A-9058-4808-B453-054E3523F1E0}" srcOrd="1" destOrd="0" presId="urn:microsoft.com/office/officeart/2018/2/layout/IconVerticalSolidList"/>
    <dgm:cxn modelId="{D3D1A196-E3BA-4432-BE2E-A9947C06A303}" type="presParOf" srcId="{E7634FA0-B543-40B2-9B2A-BEC23375552D}" destId="{B491C6BF-80AD-48AB-A60A-3ADC114640AD}" srcOrd="2" destOrd="0" presId="urn:microsoft.com/office/officeart/2018/2/layout/IconVerticalSolidList"/>
    <dgm:cxn modelId="{A0E28C0E-6685-470B-A2D7-A6CCAE256A63}" type="presParOf" srcId="{E7634FA0-B543-40B2-9B2A-BEC23375552D}" destId="{24F9C091-513F-4772-8E31-B98883874C05}" srcOrd="3" destOrd="0" presId="urn:microsoft.com/office/officeart/2018/2/layout/IconVerticalSolidList"/>
    <dgm:cxn modelId="{3FEA40E2-C892-408D-AFFA-F3C268B28560}" type="presParOf" srcId="{A1CDF92E-E03D-47ED-A456-9B012DA3E5B1}" destId="{160C7808-10CF-4ED4-ADC4-D03ADFD52584}" srcOrd="1" destOrd="0" presId="urn:microsoft.com/office/officeart/2018/2/layout/IconVerticalSolidList"/>
    <dgm:cxn modelId="{A79F11A9-3479-43DC-9B37-D2BFD5215C8C}" type="presParOf" srcId="{A1CDF92E-E03D-47ED-A456-9B012DA3E5B1}" destId="{9F8B6E30-480E-43DB-8236-C1F181B4169E}" srcOrd="2" destOrd="0" presId="urn:microsoft.com/office/officeart/2018/2/layout/IconVerticalSolidList"/>
    <dgm:cxn modelId="{A2FBFCC2-EB63-45B6-99DE-EF7DD55DB196}" type="presParOf" srcId="{9F8B6E30-480E-43DB-8236-C1F181B4169E}" destId="{FDBD9701-3519-40C0-B65D-9A5EC08619DC}" srcOrd="0" destOrd="0" presId="urn:microsoft.com/office/officeart/2018/2/layout/IconVerticalSolidList"/>
    <dgm:cxn modelId="{E04394C1-CA75-4715-8BCF-953C69420FD9}" type="presParOf" srcId="{9F8B6E30-480E-43DB-8236-C1F181B4169E}" destId="{E5D90B15-6E9E-47F6-9C0A-63A6F429B24C}" srcOrd="1" destOrd="0" presId="urn:microsoft.com/office/officeart/2018/2/layout/IconVerticalSolidList"/>
    <dgm:cxn modelId="{352CF5DC-BA9D-429A-8D9E-982934E610E9}" type="presParOf" srcId="{9F8B6E30-480E-43DB-8236-C1F181B4169E}" destId="{258602A9-7B5B-4102-89B2-F9A560E2F5B5}" srcOrd="2" destOrd="0" presId="urn:microsoft.com/office/officeart/2018/2/layout/IconVerticalSolidList"/>
    <dgm:cxn modelId="{655622E0-0543-49C4-B358-970E17A0A4EF}" type="presParOf" srcId="{9F8B6E30-480E-43DB-8236-C1F181B4169E}" destId="{D55196BE-31EE-48A4-9661-98EC72054477}" srcOrd="3" destOrd="0" presId="urn:microsoft.com/office/officeart/2018/2/layout/IconVerticalSolidList"/>
    <dgm:cxn modelId="{280E573E-6A5D-4C6E-A9A3-8E473CEA6EFE}" type="presParOf" srcId="{A1CDF92E-E03D-47ED-A456-9B012DA3E5B1}" destId="{2E0BF9BE-51E8-4BFF-A86F-BD1C31554931}" srcOrd="3" destOrd="0" presId="urn:microsoft.com/office/officeart/2018/2/layout/IconVerticalSolidList"/>
    <dgm:cxn modelId="{EB6B239A-4859-4217-AD81-81EC3916E113}" type="presParOf" srcId="{A1CDF92E-E03D-47ED-A456-9B012DA3E5B1}" destId="{11202562-C29D-4D03-B18A-1BCF1826752E}" srcOrd="4" destOrd="0" presId="urn:microsoft.com/office/officeart/2018/2/layout/IconVerticalSolidList"/>
    <dgm:cxn modelId="{3213EE60-0F8C-4655-8A61-149284765843}" type="presParOf" srcId="{11202562-C29D-4D03-B18A-1BCF1826752E}" destId="{87528317-E11F-4296-9D89-72F0D96D4A97}" srcOrd="0" destOrd="0" presId="urn:microsoft.com/office/officeart/2018/2/layout/IconVerticalSolidList"/>
    <dgm:cxn modelId="{24819C75-C88E-4A35-9AEB-ED4CFB0DCBB8}" type="presParOf" srcId="{11202562-C29D-4D03-B18A-1BCF1826752E}" destId="{21D60543-B976-46FA-AF84-CEC5F67CEAE0}" srcOrd="1" destOrd="0" presId="urn:microsoft.com/office/officeart/2018/2/layout/IconVerticalSolidList"/>
    <dgm:cxn modelId="{8EC5F328-6AA5-4783-A368-ABE8508A9599}" type="presParOf" srcId="{11202562-C29D-4D03-B18A-1BCF1826752E}" destId="{A6DA7600-F2CB-4628-A474-A61176ABB425}" srcOrd="2" destOrd="0" presId="urn:microsoft.com/office/officeart/2018/2/layout/IconVerticalSolidList"/>
    <dgm:cxn modelId="{7D374C15-0ED1-46E2-8227-38F893FE904A}" type="presParOf" srcId="{11202562-C29D-4D03-B18A-1BCF1826752E}" destId="{CA469C6E-EBBA-4520-89F5-B27E0E4DA760}" srcOrd="3" destOrd="0" presId="urn:microsoft.com/office/officeart/2018/2/layout/IconVerticalSolidList"/>
    <dgm:cxn modelId="{BE141B0D-FE57-4D56-BC56-493788358888}" type="presParOf" srcId="{11202562-C29D-4D03-B18A-1BCF1826752E}" destId="{860F5964-5A68-4B83-9FED-24F9EE8A3D6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EE210-01CA-461E-9A4D-A3D8F3F2D013}">
      <dsp:nvSpPr>
        <dsp:cNvPr id="0" name=""/>
        <dsp:cNvSpPr/>
      </dsp:nvSpPr>
      <dsp:spPr>
        <a:xfrm>
          <a:off x="0" y="956381"/>
          <a:ext cx="6513603" cy="17656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8464C1-77E0-46AD-B7D5-4259E7E8F1D1}">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76D8AC-4892-4C86-87E4-7A2B6FF20156}">
      <dsp:nvSpPr>
        <dsp:cNvPr id="0" name=""/>
        <dsp:cNvSpPr/>
      </dsp:nvSpPr>
      <dsp:spPr>
        <a:xfrm>
          <a:off x="2039300" y="956381"/>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977900">
            <a:lnSpc>
              <a:spcPct val="90000"/>
            </a:lnSpc>
            <a:spcBef>
              <a:spcPct val="0"/>
            </a:spcBef>
            <a:spcAft>
              <a:spcPct val="35000"/>
            </a:spcAft>
            <a:buNone/>
          </a:pPr>
          <a:r>
            <a:rPr lang="en-US" sz="2200" kern="1200"/>
            <a:t>Math 1060, Math 1070, Math 1071, Math 1131, Math 1132, Math 2110 and Math 2210 already have online instructional material. </a:t>
          </a:r>
        </a:p>
      </dsp:txBody>
      <dsp:txXfrm>
        <a:off x="2039300" y="956381"/>
        <a:ext cx="4474303" cy="1765627"/>
      </dsp:txXfrm>
    </dsp:sp>
    <dsp:sp modelId="{AAC02773-4BFD-4F61-BE8A-CFB61E332703}">
      <dsp:nvSpPr>
        <dsp:cNvPr id="0" name=""/>
        <dsp:cNvSpPr/>
      </dsp:nvSpPr>
      <dsp:spPr>
        <a:xfrm>
          <a:off x="0" y="3163416"/>
          <a:ext cx="6513603" cy="17656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559359-ED1F-45A3-998C-4C3D03AB5CCE}">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E10D8B-DD05-4289-B119-B83E9C381627}">
      <dsp:nvSpPr>
        <dsp:cNvPr id="0" name=""/>
        <dsp:cNvSpPr/>
      </dsp:nvSpPr>
      <dsp:spPr>
        <a:xfrm>
          <a:off x="2039300" y="3163416"/>
          <a:ext cx="4474303"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977900">
            <a:lnSpc>
              <a:spcPct val="90000"/>
            </a:lnSpc>
            <a:spcBef>
              <a:spcPct val="0"/>
            </a:spcBef>
            <a:spcAft>
              <a:spcPct val="35000"/>
            </a:spcAft>
            <a:buNone/>
          </a:pPr>
          <a:r>
            <a:rPr lang="en-US" sz="2200" kern="1200"/>
            <a:t>The material will be copied for respective Husky CT sites to every course for the spring 2020 across all the five campuses. </a:t>
          </a:r>
        </a:p>
      </dsp:txBody>
      <dsp:txXfrm>
        <a:off x="2039300" y="3163416"/>
        <a:ext cx="4474303" cy="1765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DB2F96-ED71-6341-A4B9-7674F8C7C16D}">
      <dsp:nvSpPr>
        <dsp:cNvPr id="0" name=""/>
        <dsp:cNvSpPr/>
      </dsp:nvSpPr>
      <dsp:spPr>
        <a:xfrm>
          <a:off x="0" y="0"/>
          <a:ext cx="5536563" cy="17656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These course do not currently have any online instructional material available. </a:t>
          </a:r>
        </a:p>
      </dsp:txBody>
      <dsp:txXfrm>
        <a:off x="51713" y="51713"/>
        <a:ext cx="3631314" cy="1662201"/>
      </dsp:txXfrm>
    </dsp:sp>
    <dsp:sp modelId="{FB820497-9DDA-A447-90F4-673955A69666}">
      <dsp:nvSpPr>
        <dsp:cNvPr id="0" name=""/>
        <dsp:cNvSpPr/>
      </dsp:nvSpPr>
      <dsp:spPr>
        <a:xfrm>
          <a:off x="488520" y="2059899"/>
          <a:ext cx="5536563" cy="1765627"/>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Resources will be provided for the instructors of these courses to create their material online. </a:t>
          </a:r>
        </a:p>
      </dsp:txBody>
      <dsp:txXfrm>
        <a:off x="540233" y="2111612"/>
        <a:ext cx="3796959" cy="1662201"/>
      </dsp:txXfrm>
    </dsp:sp>
    <dsp:sp modelId="{8C25F472-EA17-7E48-AA2B-5E41A6267EA7}">
      <dsp:nvSpPr>
        <dsp:cNvPr id="0" name=""/>
        <dsp:cNvSpPr/>
      </dsp:nvSpPr>
      <dsp:spPr>
        <a:xfrm>
          <a:off x="977040" y="4119798"/>
          <a:ext cx="5536563" cy="1765627"/>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Husky CT sites have already been created for these courses with instructors and students to have full access. </a:t>
          </a:r>
        </a:p>
      </dsp:txBody>
      <dsp:txXfrm>
        <a:off x="1028753" y="4171511"/>
        <a:ext cx="3796959" cy="1662201"/>
      </dsp:txXfrm>
    </dsp:sp>
    <dsp:sp modelId="{2183C81E-87FF-2748-9BF4-9AC5A14C5C7E}">
      <dsp:nvSpPr>
        <dsp:cNvPr id="0" name=""/>
        <dsp:cNvSpPr/>
      </dsp:nvSpPr>
      <dsp:spPr>
        <a:xfrm>
          <a:off x="4388905" y="1338934"/>
          <a:ext cx="1147658" cy="114765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647128" y="1338934"/>
        <a:ext cx="631212" cy="863613"/>
      </dsp:txXfrm>
    </dsp:sp>
    <dsp:sp modelId="{078E6F5B-04CA-2B42-88F6-DF570CC4A0EF}">
      <dsp:nvSpPr>
        <dsp:cNvPr id="0" name=""/>
        <dsp:cNvSpPr/>
      </dsp:nvSpPr>
      <dsp:spPr>
        <a:xfrm>
          <a:off x="4877425" y="3387062"/>
          <a:ext cx="1147658" cy="1147658"/>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135648" y="3387062"/>
        <a:ext cx="631212" cy="863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9DDCA-0C84-4A89-AB1E-D1ED99A0F2A3}">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7CA27D-CEEE-4CBD-A834-98C5E2D31CD9}">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EECB1E-7165-49A6-B6D5-21FFCA41E4BE}">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a:t>We will go over the resources that are available to everyone one through the university IT and CETL. </a:t>
          </a:r>
        </a:p>
      </dsp:txBody>
      <dsp:txXfrm>
        <a:off x="1429899" y="2442"/>
        <a:ext cx="5083704" cy="1238008"/>
      </dsp:txXfrm>
    </dsp:sp>
    <dsp:sp modelId="{2F43E955-A3FB-42A3-9B45-1EE3214541C4}">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C46079-9ACA-4EFA-A964-89349C1CB87C}">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70EF64-5DCF-4CB3-9141-E914ABBF6235}">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a:t>There will be basic training on how to use Husky CT and webex. </a:t>
          </a:r>
        </a:p>
      </dsp:txBody>
      <dsp:txXfrm>
        <a:off x="1429899" y="1549953"/>
        <a:ext cx="5083704" cy="1238008"/>
      </dsp:txXfrm>
    </dsp:sp>
    <dsp:sp modelId="{831DFB14-47F4-4FE3-BB4B-223D4A137F4B}">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28D79A-1753-4997-A831-1B3B652AD9A8}">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19BB7F-33C3-4754-BC1D-9169A3B007AC}">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a:t>Options for recording the videos will be provided. </a:t>
          </a:r>
        </a:p>
      </dsp:txBody>
      <dsp:txXfrm>
        <a:off x="1429899" y="3097464"/>
        <a:ext cx="5083704" cy="1238008"/>
      </dsp:txXfrm>
    </dsp:sp>
    <dsp:sp modelId="{A1BB35EE-5689-4E0B-9252-DE11F93B1382}">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40F7C5-043B-4ECB-9E26-DE4DC5D8609A}">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2F188F3-C7A6-46E5-864D-A32F88B6767C}">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89000">
            <a:lnSpc>
              <a:spcPct val="100000"/>
            </a:lnSpc>
            <a:spcBef>
              <a:spcPct val="0"/>
            </a:spcBef>
            <a:spcAft>
              <a:spcPct val="35000"/>
            </a:spcAft>
            <a:buNone/>
          </a:pPr>
          <a:r>
            <a:rPr lang="en-US" sz="2000" kern="1200" dirty="0"/>
            <a:t>Office hours that can be conducted over </a:t>
          </a:r>
          <a:r>
            <a:rPr lang="en-US" sz="2000" kern="1200" dirty="0" err="1"/>
            <a:t>webex</a:t>
          </a:r>
          <a:r>
            <a:rPr lang="en-US" sz="2000" kern="1200" dirty="0"/>
            <a:t> will be demonstrated during the meeting. </a:t>
          </a:r>
        </a:p>
      </dsp:txBody>
      <dsp:txXfrm>
        <a:off x="1429899" y="4644974"/>
        <a:ext cx="5083704" cy="1238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CCAF5-8D22-864D-83E0-7304B44C76AB}">
      <dsp:nvSpPr>
        <dsp:cNvPr id="0" name=""/>
        <dsp:cNvSpPr/>
      </dsp:nvSpPr>
      <dsp:spPr>
        <a:xfrm>
          <a:off x="0" y="672"/>
          <a:ext cx="6513603" cy="11123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Syllabus and changes to the syllabus. </a:t>
          </a:r>
        </a:p>
      </dsp:txBody>
      <dsp:txXfrm>
        <a:off x="54298" y="54970"/>
        <a:ext cx="6405007" cy="1003708"/>
      </dsp:txXfrm>
    </dsp:sp>
    <dsp:sp modelId="{3ABC13C0-D24E-E14F-9F24-5F31DA0D49DD}">
      <dsp:nvSpPr>
        <dsp:cNvPr id="0" name=""/>
        <dsp:cNvSpPr/>
      </dsp:nvSpPr>
      <dsp:spPr>
        <a:xfrm>
          <a:off x="0" y="1193616"/>
          <a:ext cx="6513603" cy="111230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Assessments in your course work. </a:t>
          </a:r>
        </a:p>
      </dsp:txBody>
      <dsp:txXfrm>
        <a:off x="54298" y="1247914"/>
        <a:ext cx="6405007" cy="1003708"/>
      </dsp:txXfrm>
    </dsp:sp>
    <dsp:sp modelId="{E29FC3B6-031E-634C-BF82-5451711BB50F}">
      <dsp:nvSpPr>
        <dsp:cNvPr id="0" name=""/>
        <dsp:cNvSpPr/>
      </dsp:nvSpPr>
      <dsp:spPr>
        <a:xfrm>
          <a:off x="0" y="2386560"/>
          <a:ext cx="6513603" cy="111230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Using online tools for possible assessments. </a:t>
          </a:r>
        </a:p>
      </dsp:txBody>
      <dsp:txXfrm>
        <a:off x="54298" y="2440858"/>
        <a:ext cx="6405007" cy="1003708"/>
      </dsp:txXfrm>
    </dsp:sp>
    <dsp:sp modelId="{B7FC1C58-DCFA-034B-91ED-D2953761314B}">
      <dsp:nvSpPr>
        <dsp:cNvPr id="0" name=""/>
        <dsp:cNvSpPr/>
      </dsp:nvSpPr>
      <dsp:spPr>
        <a:xfrm>
          <a:off x="0" y="3579505"/>
          <a:ext cx="6513603" cy="111230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Think of Multiple-choice questions that can be used in Husky CT. </a:t>
          </a:r>
        </a:p>
      </dsp:txBody>
      <dsp:txXfrm>
        <a:off x="54298" y="3633803"/>
        <a:ext cx="6405007" cy="1003708"/>
      </dsp:txXfrm>
    </dsp:sp>
    <dsp:sp modelId="{B9A6D251-0DF5-B643-AAC7-24B605F7533A}">
      <dsp:nvSpPr>
        <dsp:cNvPr id="0" name=""/>
        <dsp:cNvSpPr/>
      </dsp:nvSpPr>
      <dsp:spPr>
        <a:xfrm>
          <a:off x="0" y="4772449"/>
          <a:ext cx="6513603" cy="111230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Re-distributing the grades if a final exam cannot be held in person. </a:t>
          </a:r>
        </a:p>
      </dsp:txBody>
      <dsp:txXfrm>
        <a:off x="54298" y="4826747"/>
        <a:ext cx="6405007" cy="100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DFBC8-1FDF-DE41-9FC0-C1328E0B3E51}">
      <dsp:nvSpPr>
        <dsp:cNvPr id="0" name=""/>
        <dsp:cNvSpPr/>
      </dsp:nvSpPr>
      <dsp:spPr>
        <a:xfrm>
          <a:off x="0" y="0"/>
          <a:ext cx="5536563" cy="17656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You all have a Husky CT site. </a:t>
          </a:r>
        </a:p>
      </dsp:txBody>
      <dsp:txXfrm>
        <a:off x="51713" y="51713"/>
        <a:ext cx="3631314" cy="1662201"/>
      </dsp:txXfrm>
    </dsp:sp>
    <dsp:sp modelId="{2A20E5E6-12E8-7F4B-BBF4-C66B93383EF0}">
      <dsp:nvSpPr>
        <dsp:cNvPr id="0" name=""/>
        <dsp:cNvSpPr/>
      </dsp:nvSpPr>
      <dsp:spPr>
        <a:xfrm>
          <a:off x="488520" y="2059899"/>
          <a:ext cx="5536563" cy="1765627"/>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For the courses that have online material, it will be copied to your course site in husky ct. </a:t>
          </a:r>
        </a:p>
      </dsp:txBody>
      <dsp:txXfrm>
        <a:off x="540233" y="2111612"/>
        <a:ext cx="3796959" cy="1662201"/>
      </dsp:txXfrm>
    </dsp:sp>
    <dsp:sp modelId="{9F3B1A36-586F-C64F-A1E2-42BCF228CF1E}">
      <dsp:nvSpPr>
        <dsp:cNvPr id="0" name=""/>
        <dsp:cNvSpPr/>
      </dsp:nvSpPr>
      <dsp:spPr>
        <a:xfrm>
          <a:off x="977040" y="4119798"/>
          <a:ext cx="5536563" cy="1765627"/>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All faculty have an active Webex account. </a:t>
          </a:r>
        </a:p>
      </dsp:txBody>
      <dsp:txXfrm>
        <a:off x="1028753" y="4171511"/>
        <a:ext cx="3796959" cy="1662201"/>
      </dsp:txXfrm>
    </dsp:sp>
    <dsp:sp modelId="{27C79312-1F26-394A-874C-F56F83606197}">
      <dsp:nvSpPr>
        <dsp:cNvPr id="0" name=""/>
        <dsp:cNvSpPr/>
      </dsp:nvSpPr>
      <dsp:spPr>
        <a:xfrm>
          <a:off x="4388905" y="1338934"/>
          <a:ext cx="1147658" cy="114765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647128" y="1338934"/>
        <a:ext cx="631212" cy="863613"/>
      </dsp:txXfrm>
    </dsp:sp>
    <dsp:sp modelId="{13D53456-BC10-D647-B686-8E081BC93C78}">
      <dsp:nvSpPr>
        <dsp:cNvPr id="0" name=""/>
        <dsp:cNvSpPr/>
      </dsp:nvSpPr>
      <dsp:spPr>
        <a:xfrm>
          <a:off x="4877425" y="3387062"/>
          <a:ext cx="1147658" cy="1147658"/>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135648" y="3387062"/>
        <a:ext cx="631212" cy="8636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74E9E-34A7-6348-8BCB-2468F483842A}">
      <dsp:nvSpPr>
        <dsp:cNvPr id="0" name=""/>
        <dsp:cNvSpPr/>
      </dsp:nvSpPr>
      <dsp:spPr>
        <a:xfrm>
          <a:off x="1302720" y="2715"/>
          <a:ext cx="5210883" cy="140669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977900">
            <a:lnSpc>
              <a:spcPct val="100000"/>
            </a:lnSpc>
            <a:spcBef>
              <a:spcPct val="0"/>
            </a:spcBef>
            <a:spcAft>
              <a:spcPct val="35000"/>
            </a:spcAft>
            <a:buNone/>
          </a:pPr>
          <a:r>
            <a:rPr lang="en-US" sz="2200" kern="1200"/>
            <a:t>Keep the students at the center of all your thought process. </a:t>
          </a:r>
        </a:p>
      </dsp:txBody>
      <dsp:txXfrm>
        <a:off x="1302720" y="2715"/>
        <a:ext cx="5210883" cy="1406697"/>
      </dsp:txXfrm>
    </dsp:sp>
    <dsp:sp modelId="{5534CA94-A57C-6940-A0A7-49F557185E6A}">
      <dsp:nvSpPr>
        <dsp:cNvPr id="0" name=""/>
        <dsp:cNvSpPr/>
      </dsp:nvSpPr>
      <dsp:spPr>
        <a:xfrm>
          <a:off x="0" y="2715"/>
          <a:ext cx="1302720" cy="14066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1155700">
            <a:lnSpc>
              <a:spcPct val="100000"/>
            </a:lnSpc>
            <a:spcBef>
              <a:spcPct val="0"/>
            </a:spcBef>
            <a:spcAft>
              <a:spcPct val="35000"/>
            </a:spcAft>
            <a:buNone/>
          </a:pPr>
          <a:r>
            <a:rPr lang="en-US" sz="2600" kern="1200"/>
            <a:t>Keep</a:t>
          </a:r>
        </a:p>
      </dsp:txBody>
      <dsp:txXfrm>
        <a:off x="0" y="2715"/>
        <a:ext cx="1302720" cy="1406697"/>
      </dsp:txXfrm>
    </dsp:sp>
    <dsp:sp modelId="{CC3D05DA-8968-AD4C-B81B-151195FCB309}">
      <dsp:nvSpPr>
        <dsp:cNvPr id="0" name=""/>
        <dsp:cNvSpPr/>
      </dsp:nvSpPr>
      <dsp:spPr>
        <a:xfrm>
          <a:off x="1302720" y="1493814"/>
          <a:ext cx="5210883" cy="1406697"/>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977900">
            <a:lnSpc>
              <a:spcPct val="100000"/>
            </a:lnSpc>
            <a:spcBef>
              <a:spcPct val="0"/>
            </a:spcBef>
            <a:spcAft>
              <a:spcPct val="35000"/>
            </a:spcAft>
            <a:buNone/>
          </a:pPr>
          <a:r>
            <a:rPr lang="en-US" sz="2200" kern="1200"/>
            <a:t>Describe whatever resources you are providing them with in a clear way. </a:t>
          </a:r>
        </a:p>
      </dsp:txBody>
      <dsp:txXfrm>
        <a:off x="1302720" y="1493814"/>
        <a:ext cx="5210883" cy="1406697"/>
      </dsp:txXfrm>
    </dsp:sp>
    <dsp:sp modelId="{94C3A5F3-7089-834A-99AB-A427E8E51DE4}">
      <dsp:nvSpPr>
        <dsp:cNvPr id="0" name=""/>
        <dsp:cNvSpPr/>
      </dsp:nvSpPr>
      <dsp:spPr>
        <a:xfrm>
          <a:off x="0" y="1493814"/>
          <a:ext cx="1302720" cy="140669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1155700">
            <a:lnSpc>
              <a:spcPct val="100000"/>
            </a:lnSpc>
            <a:spcBef>
              <a:spcPct val="0"/>
            </a:spcBef>
            <a:spcAft>
              <a:spcPct val="35000"/>
            </a:spcAft>
            <a:buNone/>
          </a:pPr>
          <a:r>
            <a:rPr lang="en-US" sz="2600" kern="1200"/>
            <a:t>Describe</a:t>
          </a:r>
        </a:p>
      </dsp:txBody>
      <dsp:txXfrm>
        <a:off x="0" y="1493814"/>
        <a:ext cx="1302720" cy="1406697"/>
      </dsp:txXfrm>
    </dsp:sp>
    <dsp:sp modelId="{A34C42CE-ADB3-CC48-8850-643E18CE576F}">
      <dsp:nvSpPr>
        <dsp:cNvPr id="0" name=""/>
        <dsp:cNvSpPr/>
      </dsp:nvSpPr>
      <dsp:spPr>
        <a:xfrm>
          <a:off x="1302720" y="2984913"/>
          <a:ext cx="5210883" cy="1406697"/>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977900">
            <a:lnSpc>
              <a:spcPct val="100000"/>
            </a:lnSpc>
            <a:spcBef>
              <a:spcPct val="0"/>
            </a:spcBef>
            <a:spcAft>
              <a:spcPct val="35000"/>
            </a:spcAft>
            <a:buNone/>
          </a:pPr>
          <a:r>
            <a:rPr lang="en-US" sz="2200" kern="1200"/>
            <a:t>Use bulleted list instead of large paragraphs. </a:t>
          </a:r>
        </a:p>
      </dsp:txBody>
      <dsp:txXfrm>
        <a:off x="1302720" y="2984913"/>
        <a:ext cx="5210883" cy="1406697"/>
      </dsp:txXfrm>
    </dsp:sp>
    <dsp:sp modelId="{F20FA070-409D-934C-BA01-3890C942234F}">
      <dsp:nvSpPr>
        <dsp:cNvPr id="0" name=""/>
        <dsp:cNvSpPr/>
      </dsp:nvSpPr>
      <dsp:spPr>
        <a:xfrm>
          <a:off x="0" y="2984913"/>
          <a:ext cx="1302720" cy="140669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1155700">
            <a:lnSpc>
              <a:spcPct val="100000"/>
            </a:lnSpc>
            <a:spcBef>
              <a:spcPct val="0"/>
            </a:spcBef>
            <a:spcAft>
              <a:spcPct val="35000"/>
            </a:spcAft>
            <a:buNone/>
          </a:pPr>
          <a:r>
            <a:rPr lang="en-US" sz="2600" kern="1200"/>
            <a:t>Use</a:t>
          </a:r>
        </a:p>
      </dsp:txBody>
      <dsp:txXfrm>
        <a:off x="0" y="2984913"/>
        <a:ext cx="1302720" cy="1406697"/>
      </dsp:txXfrm>
    </dsp:sp>
    <dsp:sp modelId="{39C0035E-26F2-E747-B471-F9962764243E}">
      <dsp:nvSpPr>
        <dsp:cNvPr id="0" name=""/>
        <dsp:cNvSpPr/>
      </dsp:nvSpPr>
      <dsp:spPr>
        <a:xfrm>
          <a:off x="1302720" y="4476013"/>
          <a:ext cx="5210883" cy="14066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106" tIns="357301" rIns="101106" bIns="357301" numCol="1" spcCol="1270" anchor="ctr" anchorCtr="0">
          <a:noAutofit/>
        </a:bodyPr>
        <a:lstStyle/>
        <a:p>
          <a:pPr marL="0" lvl="0" indent="0" algn="l" defTabSz="977900">
            <a:lnSpc>
              <a:spcPct val="100000"/>
            </a:lnSpc>
            <a:spcBef>
              <a:spcPct val="0"/>
            </a:spcBef>
            <a:spcAft>
              <a:spcPct val="35000"/>
            </a:spcAft>
            <a:buNone/>
          </a:pPr>
          <a:r>
            <a:rPr lang="en-US" sz="2200" kern="1200"/>
            <a:t>Provide them with step by step access to the material as much as you possibly can. </a:t>
          </a:r>
        </a:p>
      </dsp:txBody>
      <dsp:txXfrm>
        <a:off x="1302720" y="4476013"/>
        <a:ext cx="5210883" cy="1406697"/>
      </dsp:txXfrm>
    </dsp:sp>
    <dsp:sp modelId="{8B28B380-B1E6-AF47-A65B-B782FAE00367}">
      <dsp:nvSpPr>
        <dsp:cNvPr id="0" name=""/>
        <dsp:cNvSpPr/>
      </dsp:nvSpPr>
      <dsp:spPr>
        <a:xfrm>
          <a:off x="0" y="4476013"/>
          <a:ext cx="1302720" cy="14066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36" tIns="138950" rIns="68936" bIns="138950" numCol="1" spcCol="1270" anchor="ctr" anchorCtr="0">
          <a:noAutofit/>
        </a:bodyPr>
        <a:lstStyle/>
        <a:p>
          <a:pPr marL="0" lvl="0" indent="0" algn="ctr" defTabSz="1155700">
            <a:lnSpc>
              <a:spcPct val="100000"/>
            </a:lnSpc>
            <a:spcBef>
              <a:spcPct val="0"/>
            </a:spcBef>
            <a:spcAft>
              <a:spcPct val="35000"/>
            </a:spcAft>
            <a:buNone/>
          </a:pPr>
          <a:r>
            <a:rPr lang="en-US" sz="2600" kern="1200"/>
            <a:t>Provide</a:t>
          </a:r>
        </a:p>
      </dsp:txBody>
      <dsp:txXfrm>
        <a:off x="0" y="4476013"/>
        <a:ext cx="1302720" cy="140669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374DA4-1437-4735-9C63-92C3E15D5F55}">
      <dsp:nvSpPr>
        <dsp:cNvPr id="0" name=""/>
        <dsp:cNvSpPr/>
      </dsp:nvSpPr>
      <dsp:spPr>
        <a:xfrm>
          <a:off x="0" y="531"/>
          <a:ext cx="10515600" cy="12432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D89B9A-9058-4808-B453-054E3523F1E0}">
      <dsp:nvSpPr>
        <dsp:cNvPr id="0" name=""/>
        <dsp:cNvSpPr/>
      </dsp:nvSpPr>
      <dsp:spPr>
        <a:xfrm>
          <a:off x="376092" y="280269"/>
          <a:ext cx="683804" cy="6838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F9C091-513F-4772-8E31-B98883874C05}">
      <dsp:nvSpPr>
        <dsp:cNvPr id="0" name=""/>
        <dsp:cNvSpPr/>
      </dsp:nvSpPr>
      <dsp:spPr>
        <a:xfrm>
          <a:off x="1435988" y="531"/>
          <a:ext cx="9079611"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1022350">
            <a:lnSpc>
              <a:spcPct val="90000"/>
            </a:lnSpc>
            <a:spcBef>
              <a:spcPct val="0"/>
            </a:spcBef>
            <a:spcAft>
              <a:spcPct val="35000"/>
            </a:spcAft>
            <a:buNone/>
          </a:pPr>
          <a:r>
            <a:rPr lang="en-US" sz="2300" kern="1200"/>
            <a:t>Expect that you will see an uptick in emails from your students. </a:t>
          </a:r>
        </a:p>
      </dsp:txBody>
      <dsp:txXfrm>
        <a:off x="1435988" y="531"/>
        <a:ext cx="9079611" cy="1243280"/>
      </dsp:txXfrm>
    </dsp:sp>
    <dsp:sp modelId="{FDBD9701-3519-40C0-B65D-9A5EC08619DC}">
      <dsp:nvSpPr>
        <dsp:cNvPr id="0" name=""/>
        <dsp:cNvSpPr/>
      </dsp:nvSpPr>
      <dsp:spPr>
        <a:xfrm>
          <a:off x="0" y="1554631"/>
          <a:ext cx="10515600" cy="1243280"/>
        </a:xfrm>
        <a:prstGeom prst="roundRect">
          <a:avLst>
            <a:gd name="adj" fmla="val 1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dsp:style>
    </dsp:sp>
    <dsp:sp modelId="{E5D90B15-6E9E-47F6-9C0A-63A6F429B24C}">
      <dsp:nvSpPr>
        <dsp:cNvPr id="0" name=""/>
        <dsp:cNvSpPr/>
      </dsp:nvSpPr>
      <dsp:spPr>
        <a:xfrm>
          <a:off x="376092" y="1834369"/>
          <a:ext cx="683804" cy="6838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5196BE-31EE-48A4-9661-98EC72054477}">
      <dsp:nvSpPr>
        <dsp:cNvPr id="0" name=""/>
        <dsp:cNvSpPr/>
      </dsp:nvSpPr>
      <dsp:spPr>
        <a:xfrm>
          <a:off x="1435988" y="1554631"/>
          <a:ext cx="9079611"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1022350">
            <a:lnSpc>
              <a:spcPct val="90000"/>
            </a:lnSpc>
            <a:spcBef>
              <a:spcPct val="0"/>
            </a:spcBef>
            <a:spcAft>
              <a:spcPct val="35000"/>
            </a:spcAft>
            <a:buNone/>
          </a:pPr>
          <a:r>
            <a:rPr lang="en-US" sz="2300" kern="1200"/>
            <a:t>Use the announcements feature in HuskyCT to communicate with your student directly. </a:t>
          </a:r>
        </a:p>
      </dsp:txBody>
      <dsp:txXfrm>
        <a:off x="1435988" y="1554631"/>
        <a:ext cx="9079611" cy="1243280"/>
      </dsp:txXfrm>
    </dsp:sp>
    <dsp:sp modelId="{87528317-E11F-4296-9D89-72F0D96D4A97}">
      <dsp:nvSpPr>
        <dsp:cNvPr id="0" name=""/>
        <dsp:cNvSpPr/>
      </dsp:nvSpPr>
      <dsp:spPr>
        <a:xfrm>
          <a:off x="0" y="3108732"/>
          <a:ext cx="10515600" cy="1243280"/>
        </a:xfrm>
        <a:prstGeom prst="roundRect">
          <a:avLst>
            <a:gd name="adj" fmla="val 1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21D60543-B976-46FA-AF84-CEC5F67CEAE0}">
      <dsp:nvSpPr>
        <dsp:cNvPr id="0" name=""/>
        <dsp:cNvSpPr/>
      </dsp:nvSpPr>
      <dsp:spPr>
        <a:xfrm>
          <a:off x="376092" y="3388470"/>
          <a:ext cx="683804" cy="6838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469C6E-EBBA-4520-89F5-B27E0E4DA760}">
      <dsp:nvSpPr>
        <dsp:cNvPr id="0" name=""/>
        <dsp:cNvSpPr/>
      </dsp:nvSpPr>
      <dsp:spPr>
        <a:xfrm>
          <a:off x="1435988" y="3108732"/>
          <a:ext cx="4732020"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1022350">
            <a:lnSpc>
              <a:spcPct val="90000"/>
            </a:lnSpc>
            <a:spcBef>
              <a:spcPct val="0"/>
            </a:spcBef>
            <a:spcAft>
              <a:spcPct val="35000"/>
            </a:spcAft>
            <a:buNone/>
          </a:pPr>
          <a:r>
            <a:rPr lang="en-US" sz="2300" kern="1200"/>
            <a:t>You can use discussion boards to faciliatate conversations within your class asynchronously. </a:t>
          </a:r>
        </a:p>
      </dsp:txBody>
      <dsp:txXfrm>
        <a:off x="1435988" y="3108732"/>
        <a:ext cx="4732020" cy="1243280"/>
      </dsp:txXfrm>
    </dsp:sp>
    <dsp:sp modelId="{860F5964-5A68-4B83-9FED-24F9EE8A3D63}">
      <dsp:nvSpPr>
        <dsp:cNvPr id="0" name=""/>
        <dsp:cNvSpPr/>
      </dsp:nvSpPr>
      <dsp:spPr>
        <a:xfrm>
          <a:off x="6168008" y="3108732"/>
          <a:ext cx="4347591"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755650">
            <a:lnSpc>
              <a:spcPct val="90000"/>
            </a:lnSpc>
            <a:spcBef>
              <a:spcPct val="0"/>
            </a:spcBef>
            <a:spcAft>
              <a:spcPct val="35000"/>
            </a:spcAft>
            <a:buNone/>
          </a:pPr>
          <a:r>
            <a:rPr lang="en-US" sz="1700" kern="1200"/>
            <a:t>Discussion boards in HuskyCT</a:t>
          </a:r>
        </a:p>
        <a:p>
          <a:pPr marL="0" lvl="0" indent="0" algn="l" defTabSz="755650">
            <a:lnSpc>
              <a:spcPct val="90000"/>
            </a:lnSpc>
            <a:spcBef>
              <a:spcPct val="0"/>
            </a:spcBef>
            <a:spcAft>
              <a:spcPct val="35000"/>
            </a:spcAft>
            <a:buNone/>
          </a:pPr>
          <a:r>
            <a:rPr lang="en-US" sz="1700" kern="1200"/>
            <a:t>Using Piazza </a:t>
          </a:r>
        </a:p>
      </dsp:txBody>
      <dsp:txXfrm>
        <a:off x="6168008" y="3108732"/>
        <a:ext cx="4347591" cy="124328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A5DD-C727-0C49-AC4A-78850A3482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4EF052-120B-EE4B-82C2-EBCE3D8A2F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21A9AB-7E13-8E4E-B789-703A9CC0262F}"/>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5" name="Footer Placeholder 4">
            <a:extLst>
              <a:ext uri="{FF2B5EF4-FFF2-40B4-BE49-F238E27FC236}">
                <a16:creationId xmlns:a16="http://schemas.microsoft.com/office/drawing/2014/main" id="{CA9E22E7-F7FD-A345-A5B3-84930E78C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D042E-F748-E74D-AE28-B505E472250D}"/>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215176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C7EC-F8BA-324D-9C27-1190112620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69EC7D-E0B2-3947-8638-9E0B045DC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B0804-B36D-974F-A087-6F36DB0C8F08}"/>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5" name="Footer Placeholder 4">
            <a:extLst>
              <a:ext uri="{FF2B5EF4-FFF2-40B4-BE49-F238E27FC236}">
                <a16:creationId xmlns:a16="http://schemas.microsoft.com/office/drawing/2014/main" id="{22C0D630-0328-3645-BAB2-DF6E672EB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CD43D-F5A2-D040-A597-04A663C8F6C7}"/>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331938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E73AF5-083D-6A46-A481-989BAA3F0E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8F170A-536A-BB4B-A4CD-971F2501A6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A3F3E3-80D2-8740-865A-4CEE07F4B256}"/>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5" name="Footer Placeholder 4">
            <a:extLst>
              <a:ext uri="{FF2B5EF4-FFF2-40B4-BE49-F238E27FC236}">
                <a16:creationId xmlns:a16="http://schemas.microsoft.com/office/drawing/2014/main" id="{6642AB62-FA43-B046-B824-8A71E22EA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1C0D4-A61E-464D-92CF-AC63DE3BA13C}"/>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350821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FF65-8F40-734A-9AC6-9E481A86B4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656FE0-FA7B-F74E-9BF0-4E28254AC6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4AAA4D-8B02-9140-AD04-3C7F3F8235C0}"/>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5" name="Footer Placeholder 4">
            <a:extLst>
              <a:ext uri="{FF2B5EF4-FFF2-40B4-BE49-F238E27FC236}">
                <a16:creationId xmlns:a16="http://schemas.microsoft.com/office/drawing/2014/main" id="{3A2D47A3-1CBD-0A42-82D7-E3CD61C86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AD8F98-54A2-6D40-9326-5667E1FA68DA}"/>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321604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D390E-CB28-A04B-9ECE-E7B53B308C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35AF73-5354-5249-B178-5D1E4355A6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439D22-9570-AC4E-B350-B9F4D1BB23CA}"/>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5" name="Footer Placeholder 4">
            <a:extLst>
              <a:ext uri="{FF2B5EF4-FFF2-40B4-BE49-F238E27FC236}">
                <a16:creationId xmlns:a16="http://schemas.microsoft.com/office/drawing/2014/main" id="{F0B61A57-748C-CE40-84F7-C3C32817F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B55A2-555D-0146-99DB-B8631D191304}"/>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251722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894F-8DF5-3E48-B488-D59DA843B5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B48EC1-7274-4D48-B977-E6312F3429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D35668-107A-C04E-A994-3BAFE9CA4E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24A394-D6A8-1245-99F2-51D8B2295FFD}"/>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6" name="Footer Placeholder 5">
            <a:extLst>
              <a:ext uri="{FF2B5EF4-FFF2-40B4-BE49-F238E27FC236}">
                <a16:creationId xmlns:a16="http://schemas.microsoft.com/office/drawing/2014/main" id="{FEB93738-7E9D-6B40-9E06-E7D6CE329B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4F03F4-9925-9A4C-9ADB-23B49773A456}"/>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160605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40E07-8751-4942-902C-91B2959E2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1432BD-84AB-2B4C-9F4F-83DAEB3B7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A8D1E-B717-4B4E-8A35-A83C85EA0A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C85B55-B3B3-0549-9FAD-5345066648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FE5D20-2D07-A24E-88F4-842A2C511C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989AA8-F8D8-354A-8A3F-AC749BA599B2}"/>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8" name="Footer Placeholder 7">
            <a:extLst>
              <a:ext uri="{FF2B5EF4-FFF2-40B4-BE49-F238E27FC236}">
                <a16:creationId xmlns:a16="http://schemas.microsoft.com/office/drawing/2014/main" id="{15658CDE-395C-974C-81FE-7690CD3206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697D34-F891-C345-9964-793C55CCA41A}"/>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158432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EE05-8BB3-384B-8127-821B918DC8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D703E2-D527-F245-AF8B-F6AC27A33A91}"/>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4" name="Footer Placeholder 3">
            <a:extLst>
              <a:ext uri="{FF2B5EF4-FFF2-40B4-BE49-F238E27FC236}">
                <a16:creationId xmlns:a16="http://schemas.microsoft.com/office/drawing/2014/main" id="{4E4A8BCF-314C-5247-8B57-58A8E60536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1405D8-749E-6040-A26F-AEE30D0C7D32}"/>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127763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206188-E03B-D546-B66C-8E35DDC68AF7}"/>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3" name="Footer Placeholder 2">
            <a:extLst>
              <a:ext uri="{FF2B5EF4-FFF2-40B4-BE49-F238E27FC236}">
                <a16:creationId xmlns:a16="http://schemas.microsoft.com/office/drawing/2014/main" id="{2FE754C5-5A89-854A-BB54-C556D168AC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3C7FFA-D8D5-6447-953D-E6CDFBC1A966}"/>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419011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214FC-6D43-C34F-AB33-9332CD102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78A620-82FC-A24C-BCD6-304999A4A2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BC7054-6CD5-A04B-9C9F-ECC5A8525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9FC3B3-DC76-9B4B-AFFC-AFD6046B2A93}"/>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6" name="Footer Placeholder 5">
            <a:extLst>
              <a:ext uri="{FF2B5EF4-FFF2-40B4-BE49-F238E27FC236}">
                <a16:creationId xmlns:a16="http://schemas.microsoft.com/office/drawing/2014/main" id="{747F3339-F6AF-BB45-A154-08146DB737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A308A-99B9-0749-A1C3-52736FFD637D}"/>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134562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F5E66-5FB9-8B41-9C95-918F58FCE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E2A1A0-0D06-504F-B8F0-7DECFA05E0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789ECA-55E3-1C4D-9BAD-FACA68983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29163F-1600-B340-B4A1-68062CE085D8}"/>
              </a:ext>
            </a:extLst>
          </p:cNvPr>
          <p:cNvSpPr>
            <a:spLocks noGrp="1"/>
          </p:cNvSpPr>
          <p:nvPr>
            <p:ph type="dt" sz="half" idx="10"/>
          </p:nvPr>
        </p:nvSpPr>
        <p:spPr/>
        <p:txBody>
          <a:bodyPr/>
          <a:lstStyle/>
          <a:p>
            <a:fld id="{41F0EA60-2F2E-C949-8029-244B7844FC08}" type="datetimeFigureOut">
              <a:rPr lang="en-US" smtClean="0"/>
              <a:t>3/12/20</a:t>
            </a:fld>
            <a:endParaRPr lang="en-US"/>
          </a:p>
        </p:txBody>
      </p:sp>
      <p:sp>
        <p:nvSpPr>
          <p:cNvPr id="6" name="Footer Placeholder 5">
            <a:extLst>
              <a:ext uri="{FF2B5EF4-FFF2-40B4-BE49-F238E27FC236}">
                <a16:creationId xmlns:a16="http://schemas.microsoft.com/office/drawing/2014/main" id="{3B791D4A-B7BE-364D-A30E-7261DC4055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D6F785-E16C-5F46-A553-906A8689C574}"/>
              </a:ext>
            </a:extLst>
          </p:cNvPr>
          <p:cNvSpPr>
            <a:spLocks noGrp="1"/>
          </p:cNvSpPr>
          <p:nvPr>
            <p:ph type="sldNum" sz="quarter" idx="12"/>
          </p:nvPr>
        </p:nvSpPr>
        <p:spPr/>
        <p:txBody>
          <a:bodyPr/>
          <a:lstStyle/>
          <a:p>
            <a:fld id="{EBE0F892-A510-A249-81CF-122FC1385E20}" type="slidenum">
              <a:rPr lang="en-US" smtClean="0"/>
              <a:t>‹#›</a:t>
            </a:fld>
            <a:endParaRPr lang="en-US"/>
          </a:p>
        </p:txBody>
      </p:sp>
    </p:spTree>
    <p:extLst>
      <p:ext uri="{BB962C8B-B14F-4D97-AF65-F5344CB8AC3E}">
        <p14:creationId xmlns:p14="http://schemas.microsoft.com/office/powerpoint/2010/main" val="161554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066EB6-E289-E648-9725-B4345BB489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57DA3B-C290-CE44-896A-4AEE96754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F8116-503A-D646-9D5C-998CF067EA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0EA60-2F2E-C949-8029-244B7844FC08}" type="datetimeFigureOut">
              <a:rPr lang="en-US" smtClean="0"/>
              <a:t>3/12/20</a:t>
            </a:fld>
            <a:endParaRPr lang="en-US"/>
          </a:p>
        </p:txBody>
      </p:sp>
      <p:sp>
        <p:nvSpPr>
          <p:cNvPr id="5" name="Footer Placeholder 4">
            <a:extLst>
              <a:ext uri="{FF2B5EF4-FFF2-40B4-BE49-F238E27FC236}">
                <a16:creationId xmlns:a16="http://schemas.microsoft.com/office/drawing/2014/main" id="{C5330BAC-3531-534F-BAD4-79272123A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D2FAE2-5EE0-6C4A-9169-2C7073A10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0F892-A510-A249-81CF-122FC1385E20}" type="slidenum">
              <a:rPr lang="en-US" smtClean="0"/>
              <a:t>‹#›</a:t>
            </a:fld>
            <a:endParaRPr lang="en-US"/>
          </a:p>
        </p:txBody>
      </p:sp>
    </p:spTree>
    <p:extLst>
      <p:ext uri="{BB962C8B-B14F-4D97-AF65-F5344CB8AC3E}">
        <p14:creationId xmlns:p14="http://schemas.microsoft.com/office/powerpoint/2010/main" val="365212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hyperlink" Target="https://ecampus.uconn.edu/keep-teaching-get-started/" TargetMode="External"/><Relationship Id="rId2" Type="http://schemas.openxmlformats.org/officeDocument/2006/relationships/hyperlink" Target="https://ecampus.uconn.edu/keep-teaching" TargetMode="External"/><Relationship Id="rId1" Type="http://schemas.openxmlformats.org/officeDocument/2006/relationships/slideLayout" Target="../slideLayouts/slideLayout2.xml"/><Relationship Id="rId4" Type="http://schemas.openxmlformats.org/officeDocument/2006/relationships/hyperlink" Target="https://us-lti.bbcollab.com/collab/ui/session/playbac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ebex.uconn.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infiniteactuar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1BB525-BB7F-064B-8A9B-5C945C690DEE}"/>
              </a:ext>
            </a:extLst>
          </p:cNvPr>
          <p:cNvSpPr>
            <a:spLocks noGrp="1"/>
          </p:cNvSpPr>
          <p:nvPr>
            <p:ph type="ctrTitle"/>
          </p:nvPr>
        </p:nvSpPr>
        <p:spPr>
          <a:xfrm>
            <a:off x="1524000" y="1122362"/>
            <a:ext cx="9144000" cy="2840037"/>
          </a:xfrm>
        </p:spPr>
        <p:txBody>
          <a:bodyPr>
            <a:normAutofit/>
          </a:bodyPr>
          <a:lstStyle/>
          <a:p>
            <a:r>
              <a:rPr lang="en-US" sz="5800" dirty="0"/>
              <a:t>Migration plan for online delivery of math courses</a:t>
            </a:r>
          </a:p>
        </p:txBody>
      </p:sp>
      <p:sp>
        <p:nvSpPr>
          <p:cNvPr id="3" name="Subtitle 2">
            <a:extLst>
              <a:ext uri="{FF2B5EF4-FFF2-40B4-BE49-F238E27FC236}">
                <a16:creationId xmlns:a16="http://schemas.microsoft.com/office/drawing/2014/main" id="{15C7E638-781D-A94D-9510-1DEB97BADD45}"/>
              </a:ext>
            </a:extLst>
          </p:cNvPr>
          <p:cNvSpPr>
            <a:spLocks noGrp="1"/>
          </p:cNvSpPr>
          <p:nvPr>
            <p:ph type="subTitle" idx="1"/>
          </p:nvPr>
        </p:nvSpPr>
        <p:spPr>
          <a:xfrm>
            <a:off x="1524000" y="4256436"/>
            <a:ext cx="9144000" cy="1600818"/>
          </a:xfrm>
        </p:spPr>
        <p:txBody>
          <a:bodyPr>
            <a:normAutofit/>
          </a:bodyPr>
          <a:lstStyle/>
          <a:p>
            <a:r>
              <a:rPr lang="en-US">
                <a:solidFill>
                  <a:schemeClr val="accent1">
                    <a:lumMod val="60000"/>
                    <a:lumOff val="40000"/>
                  </a:schemeClr>
                </a:solidFill>
              </a:rPr>
              <a:t>By Amit Savkar</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0607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CFE450-0BC4-D240-B765-2671DCB40C50}"/>
              </a:ext>
            </a:extLst>
          </p:cNvPr>
          <p:cNvSpPr>
            <a:spLocks noGrp="1"/>
          </p:cNvSpPr>
          <p:nvPr>
            <p:ph type="title"/>
          </p:nvPr>
        </p:nvSpPr>
        <p:spPr>
          <a:xfrm>
            <a:off x="863029" y="1012004"/>
            <a:ext cx="3416158" cy="4795408"/>
          </a:xfrm>
        </p:spPr>
        <p:txBody>
          <a:bodyPr>
            <a:normAutofit/>
          </a:bodyPr>
          <a:lstStyle/>
          <a:p>
            <a:r>
              <a:rPr lang="en-US">
                <a:solidFill>
                  <a:srgbClr val="FFFFFF"/>
                </a:solidFill>
              </a:rPr>
              <a:t>Asynchronous versus Synchronous</a:t>
            </a:r>
          </a:p>
        </p:txBody>
      </p:sp>
      <p:graphicFrame>
        <p:nvGraphicFramePr>
          <p:cNvPr id="5" name="Content Placeholder 2">
            <a:extLst>
              <a:ext uri="{FF2B5EF4-FFF2-40B4-BE49-F238E27FC236}">
                <a16:creationId xmlns:a16="http://schemas.microsoft.com/office/drawing/2014/main" id="{7A24F33E-FDB3-4B4D-8126-4B1F357A8F68}"/>
              </a:ext>
            </a:extLst>
          </p:cNvPr>
          <p:cNvGraphicFramePr>
            <a:graphicFrameLocks noGrp="1"/>
          </p:cNvGraphicFramePr>
          <p:nvPr>
            <p:ph idx="1"/>
            <p:extLst>
              <p:ext uri="{D42A27DB-BD31-4B8C-83A1-F6EECF244321}">
                <p14:modId xmlns:p14="http://schemas.microsoft.com/office/powerpoint/2010/main" val="364108792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78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FE343-DA20-EB40-974D-DFCDFD6766AA}"/>
              </a:ext>
            </a:extLst>
          </p:cNvPr>
          <p:cNvSpPr>
            <a:spLocks noGrp="1"/>
          </p:cNvSpPr>
          <p:nvPr>
            <p:ph type="title"/>
          </p:nvPr>
        </p:nvSpPr>
        <p:spPr>
          <a:xfrm>
            <a:off x="838200" y="365125"/>
            <a:ext cx="10515600" cy="1325563"/>
          </a:xfrm>
        </p:spPr>
        <p:txBody>
          <a:bodyPr>
            <a:normAutofit/>
          </a:bodyPr>
          <a:lstStyle/>
          <a:p>
            <a:pPr algn="ctr"/>
            <a:r>
              <a:rPr lang="en-US"/>
              <a:t>Modes of communication</a:t>
            </a:r>
          </a:p>
        </p:txBody>
      </p:sp>
      <p:graphicFrame>
        <p:nvGraphicFramePr>
          <p:cNvPr id="22" name="Content Placeholder 2">
            <a:extLst>
              <a:ext uri="{FF2B5EF4-FFF2-40B4-BE49-F238E27FC236}">
                <a16:creationId xmlns:a16="http://schemas.microsoft.com/office/drawing/2014/main" id="{0271C792-B515-4F34-AF06-0026A04A4417}"/>
              </a:ext>
            </a:extLst>
          </p:cNvPr>
          <p:cNvGraphicFramePr>
            <a:graphicFrameLocks noGrp="1"/>
          </p:cNvGraphicFramePr>
          <p:nvPr>
            <p:ph idx="1"/>
            <p:extLst>
              <p:ext uri="{D42A27DB-BD31-4B8C-83A1-F6EECF244321}">
                <p14:modId xmlns:p14="http://schemas.microsoft.com/office/powerpoint/2010/main" val="4287373000"/>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61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ECAD4F-27C4-A14B-A092-EFA4C2F705E2}"/>
              </a:ext>
            </a:extLst>
          </p:cNvPr>
          <p:cNvSpPr>
            <a:spLocks noGrp="1"/>
          </p:cNvSpPr>
          <p:nvPr>
            <p:ph type="title"/>
          </p:nvPr>
        </p:nvSpPr>
        <p:spPr>
          <a:xfrm>
            <a:off x="686834" y="1153572"/>
            <a:ext cx="3200400" cy="4461163"/>
          </a:xfrm>
        </p:spPr>
        <p:txBody>
          <a:bodyPr>
            <a:normAutofit/>
          </a:bodyPr>
          <a:lstStyle/>
          <a:p>
            <a:r>
              <a:rPr lang="en-US">
                <a:solidFill>
                  <a:srgbClr val="FFFFFF"/>
                </a:solidFill>
              </a:rPr>
              <a:t>Where to look for resources.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7D7BD07-0BA5-864D-919A-6920FFE2AA0B}"/>
              </a:ext>
            </a:extLst>
          </p:cNvPr>
          <p:cNvSpPr>
            <a:spLocks noGrp="1"/>
          </p:cNvSpPr>
          <p:nvPr>
            <p:ph idx="1"/>
          </p:nvPr>
        </p:nvSpPr>
        <p:spPr>
          <a:xfrm>
            <a:off x="4447308" y="591344"/>
            <a:ext cx="6906491" cy="5585619"/>
          </a:xfrm>
        </p:spPr>
        <p:txBody>
          <a:bodyPr anchor="ctr">
            <a:normAutofit/>
          </a:bodyPr>
          <a:lstStyle/>
          <a:p>
            <a:r>
              <a:rPr lang="en-US" dirty="0"/>
              <a:t>CETL (Center for Excellence in Teaching and Learning)</a:t>
            </a:r>
          </a:p>
          <a:p>
            <a:r>
              <a:rPr lang="en-US" dirty="0">
                <a:hlinkClick r:id="rId2"/>
              </a:rPr>
              <a:t>https://ecampus.uconn.edu/keep-teaching</a:t>
            </a:r>
            <a:endParaRPr lang="en-US" dirty="0"/>
          </a:p>
          <a:p>
            <a:r>
              <a:rPr lang="en-US" dirty="0">
                <a:hlinkClick r:id="rId3"/>
              </a:rPr>
              <a:t>https://ecampus.uconn.edu/keep-teaching-get-started/</a:t>
            </a:r>
            <a:endParaRPr lang="en-US" dirty="0"/>
          </a:p>
          <a:p>
            <a:r>
              <a:rPr lang="en-US" dirty="0">
                <a:hlinkClick r:id="rId4"/>
              </a:rPr>
              <a:t>https://us-lti.bbcollab.com/collab/ui/session/playback</a:t>
            </a:r>
            <a:endParaRPr lang="en-US" dirty="0"/>
          </a:p>
          <a:p>
            <a:r>
              <a:rPr lang="en-US" dirty="0"/>
              <a:t>Taskforce in the department</a:t>
            </a:r>
          </a:p>
          <a:p>
            <a:pPr lvl="1"/>
            <a:r>
              <a:rPr lang="en-US" dirty="0"/>
              <a:t>Amit </a:t>
            </a:r>
            <a:r>
              <a:rPr lang="en-US" dirty="0" err="1"/>
              <a:t>Savkar</a:t>
            </a:r>
            <a:r>
              <a:rPr lang="en-US" dirty="0"/>
              <a:t>, David McArdle, Myron </a:t>
            </a:r>
            <a:r>
              <a:rPr lang="en-US" dirty="0" err="1"/>
              <a:t>Minn</a:t>
            </a:r>
            <a:r>
              <a:rPr lang="en-US" dirty="0"/>
              <a:t>-Thu-Aye, Katie Hall, Anthony </a:t>
            </a:r>
            <a:r>
              <a:rPr lang="en-US" dirty="0" err="1"/>
              <a:t>Rizzie</a:t>
            </a:r>
            <a:r>
              <a:rPr lang="en-US" dirty="0"/>
              <a:t>. </a:t>
            </a:r>
          </a:p>
          <a:p>
            <a:endParaRPr lang="en-US" dirty="0"/>
          </a:p>
        </p:txBody>
      </p:sp>
    </p:spTree>
    <p:extLst>
      <p:ext uri="{BB962C8B-B14F-4D97-AF65-F5344CB8AC3E}">
        <p14:creationId xmlns:p14="http://schemas.microsoft.com/office/powerpoint/2010/main" val="247661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B90A3D-CDD9-7E4D-AF3D-BBD5E516DE8E}"/>
              </a:ext>
            </a:extLst>
          </p:cNvPr>
          <p:cNvSpPr>
            <a:spLocks noGrp="1"/>
          </p:cNvSpPr>
          <p:nvPr>
            <p:ph type="title"/>
          </p:nvPr>
        </p:nvSpPr>
        <p:spPr>
          <a:xfrm>
            <a:off x="686833" y="1153572"/>
            <a:ext cx="3387455" cy="4506448"/>
          </a:xfrm>
        </p:spPr>
        <p:txBody>
          <a:bodyPr>
            <a:normAutofit/>
          </a:bodyPr>
          <a:lstStyle/>
          <a:p>
            <a:r>
              <a:rPr lang="en-US" dirty="0">
                <a:solidFill>
                  <a:srgbClr val="FFFFFF"/>
                </a:solidFill>
              </a:rPr>
              <a:t>Departmental Minimum Expectations</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2E7068E-0F55-BC49-9719-CCCEE8075D38}"/>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en-US" dirty="0"/>
              <a:t>Communicate often and as clearly as possible. </a:t>
            </a:r>
          </a:p>
          <a:p>
            <a:pPr marL="514350" indent="-514350">
              <a:buFont typeface="+mj-lt"/>
              <a:buAutoNum type="arabicPeriod"/>
            </a:pPr>
            <a:r>
              <a:rPr lang="en-US" dirty="0"/>
              <a:t>Online office hours (3 hours each week) in </a:t>
            </a:r>
            <a:r>
              <a:rPr lang="en-US" dirty="0" err="1"/>
              <a:t>Webex</a:t>
            </a:r>
            <a:r>
              <a:rPr lang="en-US" dirty="0"/>
              <a:t> or similar platforms.</a:t>
            </a:r>
          </a:p>
          <a:p>
            <a:pPr marL="514350" indent="-514350">
              <a:buFont typeface="+mj-lt"/>
              <a:buAutoNum type="arabicPeriod"/>
            </a:pPr>
            <a:r>
              <a:rPr lang="en-US" dirty="0"/>
              <a:t>Create content videos posted weekly. </a:t>
            </a:r>
          </a:p>
          <a:p>
            <a:pPr lvl="1"/>
            <a:r>
              <a:rPr lang="en-US" dirty="0"/>
              <a:t>Live lectures held at the original class time or </a:t>
            </a:r>
          </a:p>
          <a:p>
            <a:pPr lvl="1"/>
            <a:r>
              <a:rPr lang="en-US" dirty="0"/>
              <a:t>Pre-recorded content videos. </a:t>
            </a:r>
          </a:p>
          <a:p>
            <a:pPr marL="514350" indent="-514350">
              <a:buFont typeface="+mj-lt"/>
              <a:buAutoNum type="arabicPeriod"/>
            </a:pPr>
            <a:r>
              <a:rPr lang="en-US" dirty="0"/>
              <a:t>Appropriate assessments aligned with your original course syllabus.</a:t>
            </a:r>
          </a:p>
          <a:p>
            <a:pPr lvl="1"/>
            <a:r>
              <a:rPr lang="en-US" dirty="0"/>
              <a:t>Virtual oral exams.</a:t>
            </a:r>
          </a:p>
          <a:p>
            <a:pPr lvl="1"/>
            <a:r>
              <a:rPr lang="en-US" dirty="0"/>
              <a:t>Take home exams. (Time limited).</a:t>
            </a:r>
          </a:p>
          <a:p>
            <a:pPr lvl="1"/>
            <a:r>
              <a:rPr lang="en-US" dirty="0"/>
              <a:t>Husky CT/WebAssign Quizzes.</a:t>
            </a:r>
          </a:p>
          <a:p>
            <a:pPr lvl="1"/>
            <a:r>
              <a:rPr lang="en-US" dirty="0"/>
              <a:t> Submitting handwritten work in Husky CT. </a:t>
            </a:r>
          </a:p>
        </p:txBody>
      </p:sp>
    </p:spTree>
    <p:extLst>
      <p:ext uri="{BB962C8B-B14F-4D97-AF65-F5344CB8AC3E}">
        <p14:creationId xmlns:p14="http://schemas.microsoft.com/office/powerpoint/2010/main" val="45948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B1CA08-1267-094A-95AC-482D826212A9}"/>
              </a:ext>
            </a:extLst>
          </p:cNvPr>
          <p:cNvSpPr>
            <a:spLocks noGrp="1"/>
          </p:cNvSpPr>
          <p:nvPr>
            <p:ph type="title"/>
          </p:nvPr>
        </p:nvSpPr>
        <p:spPr>
          <a:xfrm>
            <a:off x="686834" y="1153572"/>
            <a:ext cx="3200400" cy="4461163"/>
          </a:xfrm>
        </p:spPr>
        <p:txBody>
          <a:bodyPr>
            <a:normAutofit/>
          </a:bodyPr>
          <a:lstStyle/>
          <a:p>
            <a:r>
              <a:rPr lang="en-US">
                <a:solidFill>
                  <a:srgbClr val="FFFFFF"/>
                </a:solidFill>
              </a:rPr>
              <a:t>Syllabus and Assessments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BED9E37-30E2-7648-851F-71CF3CFC9BBD}"/>
              </a:ext>
            </a:extLst>
          </p:cNvPr>
          <p:cNvSpPr>
            <a:spLocks noGrp="1"/>
          </p:cNvSpPr>
          <p:nvPr>
            <p:ph idx="1"/>
          </p:nvPr>
        </p:nvSpPr>
        <p:spPr>
          <a:xfrm>
            <a:off x="4447308" y="591344"/>
            <a:ext cx="6906491" cy="5585619"/>
          </a:xfrm>
        </p:spPr>
        <p:txBody>
          <a:bodyPr anchor="ctr">
            <a:normAutofit/>
          </a:bodyPr>
          <a:lstStyle/>
          <a:p>
            <a:r>
              <a:rPr lang="en-US" dirty="0"/>
              <a:t>Original grade break down </a:t>
            </a:r>
            <a:r>
              <a:rPr lang="en-US" b="1" u="sng" dirty="0"/>
              <a:t>must be honored</a:t>
            </a:r>
            <a:r>
              <a:rPr lang="en-US" dirty="0"/>
              <a:t>. </a:t>
            </a:r>
          </a:p>
          <a:p>
            <a:r>
              <a:rPr lang="en-US" dirty="0"/>
              <a:t>Alternative form of assessments can be offered in place of previously planned assessments. </a:t>
            </a:r>
          </a:p>
        </p:txBody>
      </p:sp>
    </p:spTree>
    <p:extLst>
      <p:ext uri="{BB962C8B-B14F-4D97-AF65-F5344CB8AC3E}">
        <p14:creationId xmlns:p14="http://schemas.microsoft.com/office/powerpoint/2010/main" val="1471270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B4B66B-5FEC-934D-A395-20CAFCE02645}"/>
              </a:ext>
            </a:extLst>
          </p:cNvPr>
          <p:cNvSpPr>
            <a:spLocks noGrp="1"/>
          </p:cNvSpPr>
          <p:nvPr>
            <p:ph type="title"/>
          </p:nvPr>
        </p:nvSpPr>
        <p:spPr>
          <a:xfrm>
            <a:off x="686834" y="1153572"/>
            <a:ext cx="3200400" cy="4461163"/>
          </a:xfrm>
        </p:spPr>
        <p:txBody>
          <a:bodyPr>
            <a:normAutofit/>
          </a:bodyPr>
          <a:lstStyle/>
          <a:p>
            <a:r>
              <a:rPr lang="en-US">
                <a:solidFill>
                  <a:srgbClr val="FFFFFF"/>
                </a:solidFill>
              </a:rPr>
              <a:t>Questions?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9D7A45C-62FC-384C-A6B0-C3105A9BB42F}"/>
              </a:ext>
            </a:extLst>
          </p:cNvPr>
          <p:cNvSpPr>
            <a:spLocks noGrp="1"/>
          </p:cNvSpPr>
          <p:nvPr>
            <p:ph idx="1"/>
          </p:nvPr>
        </p:nvSpPr>
        <p:spPr>
          <a:xfrm>
            <a:off x="4447308" y="591344"/>
            <a:ext cx="6906491" cy="5585619"/>
          </a:xfrm>
        </p:spPr>
        <p:txBody>
          <a:bodyPr anchor="ctr">
            <a:normAutofit/>
          </a:bodyPr>
          <a:lstStyle/>
          <a:p>
            <a:endParaRPr lang="en-US"/>
          </a:p>
        </p:txBody>
      </p:sp>
    </p:spTree>
    <p:extLst>
      <p:ext uri="{BB962C8B-B14F-4D97-AF65-F5344CB8AC3E}">
        <p14:creationId xmlns:p14="http://schemas.microsoft.com/office/powerpoint/2010/main" val="1001104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C8A3B-4A87-E341-B6F5-D4A9AE53CCC8}"/>
              </a:ext>
            </a:extLst>
          </p:cNvPr>
          <p:cNvSpPr>
            <a:spLocks noGrp="1"/>
          </p:cNvSpPr>
          <p:nvPr>
            <p:ph type="title"/>
          </p:nvPr>
        </p:nvSpPr>
        <p:spPr>
          <a:xfrm>
            <a:off x="686834" y="1153572"/>
            <a:ext cx="3200400" cy="4461163"/>
          </a:xfrm>
        </p:spPr>
        <p:txBody>
          <a:bodyPr>
            <a:normAutofit/>
          </a:bodyPr>
          <a:lstStyle/>
          <a:p>
            <a:r>
              <a:rPr lang="en-US">
                <a:solidFill>
                  <a:srgbClr val="FFFFFF"/>
                </a:solidFill>
              </a:rPr>
              <a:t>Basic Tasks!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C371BAE-7372-6E4E-BA35-DB127709047E}"/>
              </a:ext>
            </a:extLst>
          </p:cNvPr>
          <p:cNvSpPr>
            <a:spLocks noGrp="1"/>
          </p:cNvSpPr>
          <p:nvPr>
            <p:ph idx="1"/>
          </p:nvPr>
        </p:nvSpPr>
        <p:spPr>
          <a:xfrm>
            <a:off x="4447308" y="591344"/>
            <a:ext cx="6906491" cy="5585619"/>
          </a:xfrm>
        </p:spPr>
        <p:txBody>
          <a:bodyPr anchor="ctr">
            <a:normAutofit/>
          </a:bodyPr>
          <a:lstStyle/>
          <a:p>
            <a:r>
              <a:rPr lang="en-US" dirty="0"/>
              <a:t>Creating a video:</a:t>
            </a:r>
          </a:p>
          <a:p>
            <a:pPr lvl="1"/>
            <a:r>
              <a:rPr lang="en-US" dirty="0"/>
              <a:t>Kaltura</a:t>
            </a:r>
          </a:p>
          <a:p>
            <a:pPr lvl="1"/>
            <a:r>
              <a:rPr lang="en-US" dirty="0" err="1"/>
              <a:t>Ipads</a:t>
            </a:r>
            <a:endParaRPr lang="en-US" dirty="0"/>
          </a:p>
          <a:p>
            <a:pPr lvl="1"/>
            <a:r>
              <a:rPr lang="en-US" dirty="0"/>
              <a:t>Live </a:t>
            </a:r>
            <a:r>
              <a:rPr lang="en-US" dirty="0" err="1"/>
              <a:t>webex</a:t>
            </a:r>
            <a:r>
              <a:rPr lang="en-US" dirty="0"/>
              <a:t>.</a:t>
            </a:r>
          </a:p>
          <a:p>
            <a:pPr lvl="1"/>
            <a:r>
              <a:rPr lang="en-US" dirty="0"/>
              <a:t>Lecture Hall Recording. </a:t>
            </a:r>
          </a:p>
        </p:txBody>
      </p:sp>
    </p:spTree>
    <p:extLst>
      <p:ext uri="{BB962C8B-B14F-4D97-AF65-F5344CB8AC3E}">
        <p14:creationId xmlns:p14="http://schemas.microsoft.com/office/powerpoint/2010/main" val="3948988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DC45DA-CE9D-FF47-9191-CC8C8802EFBC}"/>
              </a:ext>
            </a:extLst>
          </p:cNvPr>
          <p:cNvSpPr>
            <a:spLocks noGrp="1"/>
          </p:cNvSpPr>
          <p:nvPr>
            <p:ph type="title"/>
          </p:nvPr>
        </p:nvSpPr>
        <p:spPr>
          <a:xfrm>
            <a:off x="686834" y="1153572"/>
            <a:ext cx="3200400" cy="4461163"/>
          </a:xfrm>
        </p:spPr>
        <p:txBody>
          <a:bodyPr>
            <a:normAutofit/>
          </a:bodyPr>
          <a:lstStyle/>
          <a:p>
            <a:r>
              <a:rPr lang="en-US">
                <a:solidFill>
                  <a:srgbClr val="FFFFFF"/>
                </a:solidFill>
              </a:rPr>
              <a:t>Basic Idea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A5688C6-147B-0248-A4C7-0B3F2DD899D1}"/>
              </a:ext>
            </a:extLst>
          </p:cNvPr>
          <p:cNvSpPr>
            <a:spLocks noGrp="1"/>
          </p:cNvSpPr>
          <p:nvPr>
            <p:ph idx="1"/>
          </p:nvPr>
        </p:nvSpPr>
        <p:spPr>
          <a:xfrm>
            <a:off x="4447308" y="591344"/>
            <a:ext cx="6906491" cy="5585619"/>
          </a:xfrm>
        </p:spPr>
        <p:txBody>
          <a:bodyPr anchor="ctr">
            <a:normAutofit/>
          </a:bodyPr>
          <a:lstStyle/>
          <a:p>
            <a:r>
              <a:rPr lang="en-US" dirty="0"/>
              <a:t>Using </a:t>
            </a:r>
            <a:r>
              <a:rPr lang="en-US" dirty="0" err="1"/>
              <a:t>Webex</a:t>
            </a:r>
            <a:r>
              <a:rPr lang="en-US" dirty="0"/>
              <a:t>. </a:t>
            </a:r>
            <a:r>
              <a:rPr lang="en-US" dirty="0">
                <a:hlinkClick r:id="rId2"/>
              </a:rPr>
              <a:t>http://webex.uconn.edu</a:t>
            </a:r>
            <a:endParaRPr lang="en-US" dirty="0"/>
          </a:p>
          <a:p>
            <a:r>
              <a:rPr lang="en-US" dirty="0"/>
              <a:t> Demo. </a:t>
            </a:r>
          </a:p>
          <a:p>
            <a:pPr lvl="1"/>
            <a:r>
              <a:rPr lang="en-US" dirty="0"/>
              <a:t>Login.</a:t>
            </a:r>
          </a:p>
          <a:p>
            <a:pPr lvl="1"/>
            <a:r>
              <a:rPr lang="en-US" dirty="0"/>
              <a:t>Creating a meeting.</a:t>
            </a:r>
          </a:p>
          <a:p>
            <a:pPr lvl="1"/>
            <a:r>
              <a:rPr lang="en-US" dirty="0"/>
              <a:t>Issues. </a:t>
            </a:r>
          </a:p>
        </p:txBody>
      </p:sp>
    </p:spTree>
    <p:extLst>
      <p:ext uri="{BB962C8B-B14F-4D97-AF65-F5344CB8AC3E}">
        <p14:creationId xmlns:p14="http://schemas.microsoft.com/office/powerpoint/2010/main" val="2467297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B3875D-9A32-6D45-85B5-1FF804677CEF}"/>
              </a:ext>
            </a:extLst>
          </p:cNvPr>
          <p:cNvSpPr>
            <a:spLocks noGrp="1"/>
          </p:cNvSpPr>
          <p:nvPr>
            <p:ph type="title"/>
          </p:nvPr>
        </p:nvSpPr>
        <p:spPr>
          <a:xfrm>
            <a:off x="686834" y="1153572"/>
            <a:ext cx="3200400" cy="4461163"/>
          </a:xfrm>
        </p:spPr>
        <p:txBody>
          <a:bodyPr>
            <a:normAutofit/>
          </a:bodyPr>
          <a:lstStyle/>
          <a:p>
            <a:r>
              <a:rPr lang="en-US">
                <a:solidFill>
                  <a:srgbClr val="FFFFFF"/>
                </a:solidFill>
              </a:rPr>
              <a:t>Using HuskyCT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7D2BEDE-1AA1-9D45-8873-DB2BB332EDA5}"/>
              </a:ext>
            </a:extLst>
          </p:cNvPr>
          <p:cNvSpPr>
            <a:spLocks noGrp="1"/>
          </p:cNvSpPr>
          <p:nvPr>
            <p:ph idx="1"/>
          </p:nvPr>
        </p:nvSpPr>
        <p:spPr>
          <a:xfrm>
            <a:off x="4447308" y="591344"/>
            <a:ext cx="6906491" cy="5585619"/>
          </a:xfrm>
        </p:spPr>
        <p:txBody>
          <a:bodyPr anchor="ctr">
            <a:normAutofit/>
          </a:bodyPr>
          <a:lstStyle/>
          <a:p>
            <a:r>
              <a:rPr lang="en-US" dirty="0"/>
              <a:t>Making a folder </a:t>
            </a:r>
          </a:p>
          <a:p>
            <a:r>
              <a:rPr lang="en-US" dirty="0"/>
              <a:t>Uploading a file. </a:t>
            </a:r>
          </a:p>
          <a:p>
            <a:r>
              <a:rPr lang="en-US" dirty="0"/>
              <a:t>Attaching a video. </a:t>
            </a:r>
          </a:p>
          <a:p>
            <a:endParaRPr lang="en-US" dirty="0"/>
          </a:p>
        </p:txBody>
      </p:sp>
    </p:spTree>
    <p:extLst>
      <p:ext uri="{BB962C8B-B14F-4D97-AF65-F5344CB8AC3E}">
        <p14:creationId xmlns:p14="http://schemas.microsoft.com/office/powerpoint/2010/main" val="1237674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F6AF23-7863-3F4F-8CF7-3AE6F6C92B44}"/>
              </a:ext>
            </a:extLst>
          </p:cNvPr>
          <p:cNvSpPr>
            <a:spLocks noGrp="1"/>
          </p:cNvSpPr>
          <p:nvPr>
            <p:ph type="title"/>
          </p:nvPr>
        </p:nvSpPr>
        <p:spPr>
          <a:xfrm>
            <a:off x="686834" y="1153572"/>
            <a:ext cx="3200400" cy="4461163"/>
          </a:xfrm>
        </p:spPr>
        <p:txBody>
          <a:bodyPr>
            <a:normAutofit/>
          </a:bodyPr>
          <a:lstStyle/>
          <a:p>
            <a:r>
              <a:rPr lang="en-US">
                <a:solidFill>
                  <a:srgbClr val="FFFFFF"/>
                </a:solidFill>
              </a:rPr>
              <a:t>Thank you!</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Content Placeholder 2">
            <a:extLst>
              <a:ext uri="{FF2B5EF4-FFF2-40B4-BE49-F238E27FC236}">
                <a16:creationId xmlns:a16="http://schemas.microsoft.com/office/drawing/2014/main" id="{9A6C47C9-FB9D-3644-988C-3DE8A2A80169}"/>
              </a:ext>
            </a:extLst>
          </p:cNvPr>
          <p:cNvSpPr>
            <a:spLocks noGrp="1"/>
          </p:cNvSpPr>
          <p:nvPr>
            <p:ph idx="1"/>
          </p:nvPr>
        </p:nvSpPr>
        <p:spPr>
          <a:xfrm>
            <a:off x="4447308" y="591344"/>
            <a:ext cx="6906491" cy="5585619"/>
          </a:xfrm>
        </p:spPr>
        <p:txBody>
          <a:bodyPr anchor="ctr">
            <a:normAutofit/>
          </a:bodyPr>
          <a:lstStyle/>
          <a:p>
            <a:r>
              <a:rPr lang="en-US" dirty="0"/>
              <a:t>Dave McArdle</a:t>
            </a:r>
          </a:p>
          <a:p>
            <a:r>
              <a:rPr lang="en-US" dirty="0"/>
              <a:t>Katie Hall</a:t>
            </a:r>
          </a:p>
          <a:p>
            <a:r>
              <a:rPr lang="en-US" dirty="0"/>
              <a:t>Anthony </a:t>
            </a:r>
            <a:r>
              <a:rPr lang="en-US" dirty="0" err="1"/>
              <a:t>Rizzie</a:t>
            </a:r>
            <a:endParaRPr lang="en-US" dirty="0"/>
          </a:p>
          <a:p>
            <a:r>
              <a:rPr lang="en-US" dirty="0"/>
              <a:t>Myron </a:t>
            </a:r>
            <a:r>
              <a:rPr lang="en-US" dirty="0" err="1"/>
              <a:t>Minn</a:t>
            </a:r>
            <a:r>
              <a:rPr lang="en-US" dirty="0"/>
              <a:t>-Thu-Aye</a:t>
            </a:r>
          </a:p>
          <a:p>
            <a:r>
              <a:rPr lang="en-US" dirty="0"/>
              <a:t>All the instructors for sharing their online course content and helping clean up courses. </a:t>
            </a:r>
          </a:p>
          <a:p>
            <a:r>
              <a:rPr lang="en-US" dirty="0"/>
              <a:t>Keith Parks (IT)</a:t>
            </a:r>
          </a:p>
          <a:p>
            <a:r>
              <a:rPr lang="en-US" dirty="0"/>
              <a:t>David Des </a:t>
            </a:r>
            <a:r>
              <a:rPr lang="en-US" dirty="0" err="1"/>
              <a:t>Armier</a:t>
            </a:r>
            <a:r>
              <a:rPr lang="en-US" dirty="0"/>
              <a:t> (CETL)</a:t>
            </a:r>
          </a:p>
          <a:p>
            <a:r>
              <a:rPr lang="en-US" dirty="0" err="1"/>
              <a:t>Hengameh</a:t>
            </a:r>
            <a:r>
              <a:rPr lang="en-US" dirty="0"/>
              <a:t> </a:t>
            </a:r>
            <a:r>
              <a:rPr lang="en-US" dirty="0" err="1"/>
              <a:t>Vosough</a:t>
            </a:r>
            <a:r>
              <a:rPr lang="en-US" dirty="0"/>
              <a:t> (IT-Husky CT)</a:t>
            </a:r>
          </a:p>
        </p:txBody>
      </p:sp>
    </p:spTree>
    <p:extLst>
      <p:ext uri="{BB962C8B-B14F-4D97-AF65-F5344CB8AC3E}">
        <p14:creationId xmlns:p14="http://schemas.microsoft.com/office/powerpoint/2010/main" val="116677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E2063A-8AC2-424D-93AE-1C22AFBDF7D9}"/>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400" kern="1200">
                <a:solidFill>
                  <a:schemeClr val="bg1"/>
                </a:solidFill>
                <a:latin typeface="+mj-lt"/>
                <a:ea typeface="+mj-ea"/>
                <a:cs typeface="+mj-cs"/>
              </a:rPr>
              <a:t>Quick overview </a:t>
            </a:r>
          </a:p>
        </p:txBody>
      </p:sp>
      <p:cxnSp>
        <p:nvCxnSpPr>
          <p:cNvPr id="13" name="Straight Connector 12">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1986E243-F601-1D43-9E05-7FB837DC3E44}"/>
              </a:ext>
            </a:extLst>
          </p:cNvPr>
          <p:cNvGraphicFramePr>
            <a:graphicFrameLocks noGrp="1"/>
          </p:cNvGraphicFramePr>
          <p:nvPr>
            <p:ph idx="1"/>
            <p:extLst>
              <p:ext uri="{D42A27DB-BD31-4B8C-83A1-F6EECF244321}">
                <p14:modId xmlns:p14="http://schemas.microsoft.com/office/powerpoint/2010/main" val="2848986906"/>
              </p:ext>
            </p:extLst>
          </p:nvPr>
        </p:nvGraphicFramePr>
        <p:xfrm>
          <a:off x="320040" y="2620250"/>
          <a:ext cx="11496821" cy="4196487"/>
        </p:xfrm>
        <a:graphic>
          <a:graphicData uri="http://schemas.openxmlformats.org/drawingml/2006/table">
            <a:tbl>
              <a:tblPr firstRow="1" bandRow="1">
                <a:noFill/>
                <a:tableStyleId>{5C22544A-7EE6-4342-B048-85BDC9FD1C3A}</a:tableStyleId>
              </a:tblPr>
              <a:tblGrid>
                <a:gridCol w="2994660">
                  <a:extLst>
                    <a:ext uri="{9D8B030D-6E8A-4147-A177-3AD203B41FA5}">
                      <a16:colId xmlns:a16="http://schemas.microsoft.com/office/drawing/2014/main" val="1692406618"/>
                    </a:ext>
                  </a:extLst>
                </a:gridCol>
                <a:gridCol w="3597732">
                  <a:extLst>
                    <a:ext uri="{9D8B030D-6E8A-4147-A177-3AD203B41FA5}">
                      <a16:colId xmlns:a16="http://schemas.microsoft.com/office/drawing/2014/main" val="510392540"/>
                    </a:ext>
                  </a:extLst>
                </a:gridCol>
                <a:gridCol w="4904429">
                  <a:extLst>
                    <a:ext uri="{9D8B030D-6E8A-4147-A177-3AD203B41FA5}">
                      <a16:colId xmlns:a16="http://schemas.microsoft.com/office/drawing/2014/main" val="1091307296"/>
                    </a:ext>
                  </a:extLst>
                </a:gridCol>
              </a:tblGrid>
              <a:tr h="690885">
                <a:tc>
                  <a:txBody>
                    <a:bodyPr/>
                    <a:lstStyle/>
                    <a:p>
                      <a:r>
                        <a:rPr lang="en-US" sz="2500" b="1">
                          <a:solidFill>
                            <a:schemeClr val="tx1">
                              <a:lumMod val="75000"/>
                              <a:lumOff val="25000"/>
                            </a:schemeClr>
                          </a:solidFill>
                        </a:rPr>
                        <a:t>Campus</a:t>
                      </a:r>
                    </a:p>
                  </a:txBody>
                  <a:tcPr marL="255883" marR="191912" marT="127942" marB="127942">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2500" b="1">
                          <a:solidFill>
                            <a:schemeClr val="tx1">
                              <a:lumMod val="75000"/>
                              <a:lumOff val="25000"/>
                            </a:schemeClr>
                          </a:solidFill>
                        </a:rPr>
                        <a:t>Courses/class</a:t>
                      </a:r>
                    </a:p>
                  </a:txBody>
                  <a:tcPr marL="255883" marR="191912" marT="127942" marB="127942">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r>
                        <a:rPr lang="en-US" sz="2500" b="1">
                          <a:solidFill>
                            <a:schemeClr val="tx1">
                              <a:lumMod val="75000"/>
                              <a:lumOff val="25000"/>
                            </a:schemeClr>
                          </a:solidFill>
                        </a:rPr>
                        <a:t>Enrollment (Approximate)</a:t>
                      </a:r>
                    </a:p>
                  </a:txBody>
                  <a:tcPr marL="255883" marR="191912" marT="127942" marB="127942">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1545276268"/>
                  </a:ext>
                </a:extLst>
              </a:tr>
              <a:tr h="584267">
                <a:tc>
                  <a:txBody>
                    <a:bodyPr/>
                    <a:lstStyle/>
                    <a:p>
                      <a:r>
                        <a:rPr lang="en-US" sz="1800">
                          <a:solidFill>
                            <a:schemeClr val="tx1">
                              <a:lumMod val="75000"/>
                              <a:lumOff val="25000"/>
                            </a:schemeClr>
                          </a:solidFill>
                        </a:rPr>
                        <a:t>Storrs</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137</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6,109</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291940721"/>
                  </a:ext>
                </a:extLst>
              </a:tr>
              <a:tr h="584267">
                <a:tc>
                  <a:txBody>
                    <a:bodyPr/>
                    <a:lstStyle/>
                    <a:p>
                      <a:r>
                        <a:rPr lang="en-US" sz="1800">
                          <a:solidFill>
                            <a:schemeClr val="tx1">
                              <a:lumMod val="75000"/>
                              <a:lumOff val="25000"/>
                            </a:schemeClr>
                          </a:solidFill>
                        </a:rPr>
                        <a:t>Hartford</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18</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465</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956486760"/>
                  </a:ext>
                </a:extLst>
              </a:tr>
              <a:tr h="584267">
                <a:tc>
                  <a:txBody>
                    <a:bodyPr/>
                    <a:lstStyle/>
                    <a:p>
                      <a:r>
                        <a:rPr lang="en-US" sz="1800">
                          <a:solidFill>
                            <a:schemeClr val="tx1">
                              <a:lumMod val="75000"/>
                              <a:lumOff val="25000"/>
                            </a:schemeClr>
                          </a:solidFill>
                        </a:rPr>
                        <a:t>Stamford</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20</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525</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546863631"/>
                  </a:ext>
                </a:extLst>
              </a:tr>
              <a:tr h="584267">
                <a:tc>
                  <a:txBody>
                    <a:bodyPr/>
                    <a:lstStyle/>
                    <a:p>
                      <a:r>
                        <a:rPr lang="en-US" sz="1800">
                          <a:solidFill>
                            <a:schemeClr val="tx1">
                              <a:lumMod val="75000"/>
                              <a:lumOff val="25000"/>
                            </a:schemeClr>
                          </a:solidFill>
                        </a:rPr>
                        <a:t>Avery Point</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10</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800">
                          <a:solidFill>
                            <a:schemeClr val="tx1">
                              <a:lumMod val="75000"/>
                              <a:lumOff val="25000"/>
                            </a:schemeClr>
                          </a:solidFill>
                        </a:rPr>
                        <a:t>142</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554302867"/>
                  </a:ext>
                </a:extLst>
              </a:tr>
              <a:tr h="584267">
                <a:tc>
                  <a:txBody>
                    <a:bodyPr/>
                    <a:lstStyle/>
                    <a:p>
                      <a:r>
                        <a:rPr lang="en-US" sz="1800">
                          <a:solidFill>
                            <a:schemeClr val="tx1">
                              <a:lumMod val="75000"/>
                              <a:lumOff val="25000"/>
                            </a:schemeClr>
                          </a:solidFill>
                        </a:rPr>
                        <a:t>Waterbury</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round/>
                      <a:headEnd type="none" w="med" len="med"/>
                      <a:tailEnd type="none" w="med" len="med"/>
                    </a:lnB>
                    <a:noFill/>
                  </a:tcPr>
                </a:tc>
                <a:tc>
                  <a:txBody>
                    <a:bodyPr/>
                    <a:lstStyle/>
                    <a:p>
                      <a:r>
                        <a:rPr lang="en-US" sz="1800" dirty="0">
                          <a:solidFill>
                            <a:schemeClr val="tx1">
                              <a:lumMod val="75000"/>
                              <a:lumOff val="25000"/>
                            </a:schemeClr>
                          </a:solidFill>
                        </a:rPr>
                        <a:t>11</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round/>
                      <a:headEnd type="none" w="med" len="med"/>
                      <a:tailEnd type="none" w="med" len="med"/>
                    </a:lnB>
                    <a:noFill/>
                  </a:tcPr>
                </a:tc>
                <a:tc>
                  <a:txBody>
                    <a:bodyPr/>
                    <a:lstStyle/>
                    <a:p>
                      <a:r>
                        <a:rPr lang="en-US" sz="1800" dirty="0">
                          <a:solidFill>
                            <a:schemeClr val="tx1">
                              <a:lumMod val="75000"/>
                              <a:lumOff val="25000"/>
                            </a:schemeClr>
                          </a:solidFill>
                        </a:rPr>
                        <a:t>216</a:t>
                      </a:r>
                    </a:p>
                  </a:txBody>
                  <a:tcPr marL="255883" marR="191912" marT="127942" marB="127942">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round/>
                      <a:headEnd type="none" w="med" len="med"/>
                      <a:tailEnd type="none" w="med" len="med"/>
                    </a:lnB>
                    <a:noFill/>
                  </a:tcPr>
                </a:tc>
                <a:extLst>
                  <a:ext uri="{0D108BD9-81ED-4DB2-BD59-A6C34878D82A}">
                    <a16:rowId xmlns:a16="http://schemas.microsoft.com/office/drawing/2014/main" val="2467956509"/>
                  </a:ext>
                </a:extLst>
              </a:tr>
              <a:tr h="584267">
                <a:tc>
                  <a:txBody>
                    <a:bodyPr/>
                    <a:lstStyle/>
                    <a:p>
                      <a:r>
                        <a:rPr lang="en-US" sz="1800" dirty="0">
                          <a:solidFill>
                            <a:schemeClr val="tx1">
                              <a:lumMod val="75000"/>
                              <a:lumOff val="25000"/>
                            </a:schemeClr>
                          </a:solidFill>
                        </a:rPr>
                        <a:t>Total</a:t>
                      </a:r>
                    </a:p>
                  </a:txBody>
                  <a:tcPr marL="255883" marR="191912" marT="127942" marB="127942">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US" sz="1800" b="1" dirty="0">
                          <a:solidFill>
                            <a:schemeClr val="tx1">
                              <a:lumMod val="75000"/>
                              <a:lumOff val="25000"/>
                            </a:schemeClr>
                          </a:solidFill>
                        </a:rPr>
                        <a:t>196</a:t>
                      </a:r>
                    </a:p>
                  </a:txBody>
                  <a:tcPr marL="255883" marR="191912" marT="127942" marB="127942">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US" sz="1800" b="1" dirty="0">
                          <a:solidFill>
                            <a:schemeClr val="tx1">
                              <a:lumMod val="75000"/>
                              <a:lumOff val="25000"/>
                            </a:schemeClr>
                          </a:solidFill>
                        </a:rPr>
                        <a:t>7,454</a:t>
                      </a:r>
                    </a:p>
                  </a:txBody>
                  <a:tcPr marL="255883" marR="191912" marT="127942" marB="127942">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3657890593"/>
                  </a:ext>
                </a:extLst>
              </a:tr>
            </a:tbl>
          </a:graphicData>
        </a:graphic>
      </p:graphicFrame>
    </p:spTree>
    <p:extLst>
      <p:ext uri="{BB962C8B-B14F-4D97-AF65-F5344CB8AC3E}">
        <p14:creationId xmlns:p14="http://schemas.microsoft.com/office/powerpoint/2010/main" val="353835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5BC45B3-1668-4841-AEF3-D2185498386C}"/>
              </a:ext>
            </a:extLst>
          </p:cNvPr>
          <p:cNvSpPr>
            <a:spLocks noGrp="1"/>
          </p:cNvSpPr>
          <p:nvPr>
            <p:ph type="title"/>
          </p:nvPr>
        </p:nvSpPr>
        <p:spPr>
          <a:xfrm>
            <a:off x="863029" y="1012004"/>
            <a:ext cx="3416158" cy="4795408"/>
          </a:xfrm>
        </p:spPr>
        <p:txBody>
          <a:bodyPr>
            <a:normAutofit/>
          </a:bodyPr>
          <a:lstStyle/>
          <a:p>
            <a:r>
              <a:rPr lang="en-US">
                <a:solidFill>
                  <a:srgbClr val="FFFFFF"/>
                </a:solidFill>
              </a:rPr>
              <a:t>Big picture</a:t>
            </a:r>
          </a:p>
        </p:txBody>
      </p:sp>
      <p:graphicFrame>
        <p:nvGraphicFramePr>
          <p:cNvPr id="5" name="Content Placeholder 2">
            <a:extLst>
              <a:ext uri="{FF2B5EF4-FFF2-40B4-BE49-F238E27FC236}">
                <a16:creationId xmlns:a16="http://schemas.microsoft.com/office/drawing/2014/main" id="{6BD04575-E7BB-4D89-8E92-F91F8BDE8E39}"/>
              </a:ext>
            </a:extLst>
          </p:cNvPr>
          <p:cNvGraphicFramePr>
            <a:graphicFrameLocks noGrp="1"/>
          </p:cNvGraphicFramePr>
          <p:nvPr>
            <p:ph idx="1"/>
            <p:extLst>
              <p:ext uri="{D42A27DB-BD31-4B8C-83A1-F6EECF244321}">
                <p14:modId xmlns:p14="http://schemas.microsoft.com/office/powerpoint/2010/main" val="101943423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163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AC30C7D-89C1-FF43-BAA3-BE47CB320CD3}"/>
              </a:ext>
            </a:extLst>
          </p:cNvPr>
          <p:cNvSpPr>
            <a:spLocks noGrp="1"/>
          </p:cNvSpPr>
          <p:nvPr>
            <p:ph type="title"/>
          </p:nvPr>
        </p:nvSpPr>
        <p:spPr>
          <a:xfrm>
            <a:off x="1046746" y="586822"/>
            <a:ext cx="3560252" cy="1645920"/>
          </a:xfrm>
        </p:spPr>
        <p:txBody>
          <a:bodyPr>
            <a:normAutofit/>
          </a:bodyPr>
          <a:lstStyle/>
          <a:p>
            <a:r>
              <a:rPr lang="en-US" sz="3200" dirty="0"/>
              <a:t>Student impact.</a:t>
            </a:r>
          </a:p>
        </p:txBody>
      </p:sp>
      <p:sp>
        <p:nvSpPr>
          <p:cNvPr id="16" name="Rectangle 15">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8" name="Rectangle 17">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Content Placeholder 8">
            <a:extLst>
              <a:ext uri="{FF2B5EF4-FFF2-40B4-BE49-F238E27FC236}">
                <a16:creationId xmlns:a16="http://schemas.microsoft.com/office/drawing/2014/main" id="{85AECE0F-01A8-4720-8046-DA8AC2C68EB7}"/>
              </a:ext>
            </a:extLst>
          </p:cNvPr>
          <p:cNvSpPr>
            <a:spLocks noGrp="1"/>
          </p:cNvSpPr>
          <p:nvPr>
            <p:ph idx="1"/>
          </p:nvPr>
        </p:nvSpPr>
        <p:spPr>
          <a:xfrm>
            <a:off x="5351164" y="586822"/>
            <a:ext cx="6002636" cy="1645920"/>
          </a:xfrm>
        </p:spPr>
        <p:txBody>
          <a:bodyPr anchor="ctr">
            <a:normAutofit/>
          </a:bodyPr>
          <a:lstStyle/>
          <a:p>
            <a:endParaRPr lang="en-US" sz="1800"/>
          </a:p>
        </p:txBody>
      </p:sp>
      <p:graphicFrame>
        <p:nvGraphicFramePr>
          <p:cNvPr id="7" name="Content Placeholder 3">
            <a:extLst>
              <a:ext uri="{FF2B5EF4-FFF2-40B4-BE49-F238E27FC236}">
                <a16:creationId xmlns:a16="http://schemas.microsoft.com/office/drawing/2014/main" id="{D6B31DCB-A8D8-2849-892C-23C218DF3A2A}"/>
              </a:ext>
            </a:extLst>
          </p:cNvPr>
          <p:cNvGraphicFramePr>
            <a:graphicFrameLocks/>
          </p:cNvGraphicFramePr>
          <p:nvPr>
            <p:extLst>
              <p:ext uri="{D42A27DB-BD31-4B8C-83A1-F6EECF244321}">
                <p14:modId xmlns:p14="http://schemas.microsoft.com/office/powerpoint/2010/main" val="4161271457"/>
              </p:ext>
            </p:extLst>
          </p:nvPr>
        </p:nvGraphicFramePr>
        <p:xfrm>
          <a:off x="1215074" y="2734056"/>
          <a:ext cx="9850247" cy="3483864"/>
        </p:xfrm>
        <a:graphic>
          <a:graphicData uri="http://schemas.openxmlformats.org/drawingml/2006/table">
            <a:tbl>
              <a:tblPr firstRow="1" bandRow="1">
                <a:tableStyleId>{5C22544A-7EE6-4342-B048-85BDC9FD1C3A}</a:tableStyleId>
              </a:tblPr>
              <a:tblGrid>
                <a:gridCol w="1445327">
                  <a:extLst>
                    <a:ext uri="{9D8B030D-6E8A-4147-A177-3AD203B41FA5}">
                      <a16:colId xmlns:a16="http://schemas.microsoft.com/office/drawing/2014/main" val="3608163877"/>
                    </a:ext>
                  </a:extLst>
                </a:gridCol>
                <a:gridCol w="1340028">
                  <a:extLst>
                    <a:ext uri="{9D8B030D-6E8A-4147-A177-3AD203B41FA5}">
                      <a16:colId xmlns:a16="http://schemas.microsoft.com/office/drawing/2014/main" val="3347166418"/>
                    </a:ext>
                  </a:extLst>
                </a:gridCol>
                <a:gridCol w="1445327">
                  <a:extLst>
                    <a:ext uri="{9D8B030D-6E8A-4147-A177-3AD203B41FA5}">
                      <a16:colId xmlns:a16="http://schemas.microsoft.com/office/drawing/2014/main" val="340802393"/>
                    </a:ext>
                  </a:extLst>
                </a:gridCol>
                <a:gridCol w="1445327">
                  <a:extLst>
                    <a:ext uri="{9D8B030D-6E8A-4147-A177-3AD203B41FA5}">
                      <a16:colId xmlns:a16="http://schemas.microsoft.com/office/drawing/2014/main" val="1741503468"/>
                    </a:ext>
                  </a:extLst>
                </a:gridCol>
                <a:gridCol w="1445327">
                  <a:extLst>
                    <a:ext uri="{9D8B030D-6E8A-4147-A177-3AD203B41FA5}">
                      <a16:colId xmlns:a16="http://schemas.microsoft.com/office/drawing/2014/main" val="247317439"/>
                    </a:ext>
                  </a:extLst>
                </a:gridCol>
                <a:gridCol w="1445327">
                  <a:extLst>
                    <a:ext uri="{9D8B030D-6E8A-4147-A177-3AD203B41FA5}">
                      <a16:colId xmlns:a16="http://schemas.microsoft.com/office/drawing/2014/main" val="3152731825"/>
                    </a:ext>
                  </a:extLst>
                </a:gridCol>
                <a:gridCol w="1283584">
                  <a:extLst>
                    <a:ext uri="{9D8B030D-6E8A-4147-A177-3AD203B41FA5}">
                      <a16:colId xmlns:a16="http://schemas.microsoft.com/office/drawing/2014/main" val="2790707088"/>
                    </a:ext>
                  </a:extLst>
                </a:gridCol>
              </a:tblGrid>
              <a:tr h="387096">
                <a:tc>
                  <a:txBody>
                    <a:bodyPr/>
                    <a:lstStyle/>
                    <a:p>
                      <a:r>
                        <a:rPr lang="en-US" sz="1700"/>
                        <a:t>Course</a:t>
                      </a:r>
                    </a:p>
                  </a:txBody>
                  <a:tcPr marL="87976" marR="87976" marT="43988" marB="43988"/>
                </a:tc>
                <a:tc>
                  <a:txBody>
                    <a:bodyPr/>
                    <a:lstStyle/>
                    <a:p>
                      <a:r>
                        <a:rPr lang="en-US" sz="1700"/>
                        <a:t>Storrs</a:t>
                      </a:r>
                    </a:p>
                  </a:txBody>
                  <a:tcPr marL="87976" marR="87976" marT="43988" marB="43988"/>
                </a:tc>
                <a:tc>
                  <a:txBody>
                    <a:bodyPr/>
                    <a:lstStyle/>
                    <a:p>
                      <a:r>
                        <a:rPr lang="en-US" sz="1700"/>
                        <a:t>Stamford</a:t>
                      </a:r>
                    </a:p>
                  </a:txBody>
                  <a:tcPr marL="87976" marR="87976" marT="43988" marB="43988"/>
                </a:tc>
                <a:tc>
                  <a:txBody>
                    <a:bodyPr/>
                    <a:lstStyle/>
                    <a:p>
                      <a:r>
                        <a:rPr lang="en-US" sz="1700"/>
                        <a:t>Waterbury</a:t>
                      </a:r>
                    </a:p>
                  </a:txBody>
                  <a:tcPr marL="87976" marR="87976" marT="43988" marB="43988"/>
                </a:tc>
                <a:tc>
                  <a:txBody>
                    <a:bodyPr/>
                    <a:lstStyle/>
                    <a:p>
                      <a:r>
                        <a:rPr lang="en-US" sz="1700"/>
                        <a:t>Hartford</a:t>
                      </a:r>
                    </a:p>
                  </a:txBody>
                  <a:tcPr marL="87976" marR="87976" marT="43988" marB="43988"/>
                </a:tc>
                <a:tc>
                  <a:txBody>
                    <a:bodyPr/>
                    <a:lstStyle/>
                    <a:p>
                      <a:r>
                        <a:rPr lang="en-US" sz="1700"/>
                        <a:t>Avery Point</a:t>
                      </a:r>
                    </a:p>
                  </a:txBody>
                  <a:tcPr marL="87976" marR="87976" marT="43988" marB="43988"/>
                </a:tc>
                <a:tc>
                  <a:txBody>
                    <a:bodyPr/>
                    <a:lstStyle/>
                    <a:p>
                      <a:r>
                        <a:rPr lang="en-US" sz="1700"/>
                        <a:t>Total</a:t>
                      </a:r>
                    </a:p>
                  </a:txBody>
                  <a:tcPr marL="87976" marR="87976" marT="43988" marB="43988"/>
                </a:tc>
                <a:extLst>
                  <a:ext uri="{0D108BD9-81ED-4DB2-BD59-A6C34878D82A}">
                    <a16:rowId xmlns:a16="http://schemas.microsoft.com/office/drawing/2014/main" val="955957160"/>
                  </a:ext>
                </a:extLst>
              </a:tr>
              <a:tr h="387096">
                <a:tc>
                  <a:txBody>
                    <a:bodyPr/>
                    <a:lstStyle/>
                    <a:p>
                      <a:r>
                        <a:rPr lang="en-US" sz="1700"/>
                        <a:t>Math 1060</a:t>
                      </a:r>
                    </a:p>
                  </a:txBody>
                  <a:tcPr marL="87976" marR="87976" marT="43988" marB="43988"/>
                </a:tc>
                <a:tc>
                  <a:txBody>
                    <a:bodyPr/>
                    <a:lstStyle/>
                    <a:p>
                      <a:r>
                        <a:rPr lang="en-US" sz="1700"/>
                        <a:t>124</a:t>
                      </a:r>
                    </a:p>
                  </a:txBody>
                  <a:tcPr marL="87976" marR="87976" marT="43988" marB="43988"/>
                </a:tc>
                <a:tc>
                  <a:txBody>
                    <a:bodyPr/>
                    <a:lstStyle/>
                    <a:p>
                      <a:r>
                        <a:rPr lang="en-US" sz="1700"/>
                        <a:t>34</a:t>
                      </a:r>
                    </a:p>
                  </a:txBody>
                  <a:tcPr marL="87976" marR="87976" marT="43988" marB="43988"/>
                </a:tc>
                <a:tc>
                  <a:txBody>
                    <a:bodyPr/>
                    <a:lstStyle/>
                    <a:p>
                      <a:r>
                        <a:rPr lang="en-US" sz="1700"/>
                        <a:t>26</a:t>
                      </a:r>
                    </a:p>
                  </a:txBody>
                  <a:tcPr marL="87976" marR="87976" marT="43988" marB="43988"/>
                </a:tc>
                <a:tc>
                  <a:txBody>
                    <a:bodyPr/>
                    <a:lstStyle/>
                    <a:p>
                      <a:r>
                        <a:rPr lang="en-US" sz="1700"/>
                        <a:t>60</a:t>
                      </a:r>
                    </a:p>
                  </a:txBody>
                  <a:tcPr marL="87976" marR="87976" marT="43988" marB="43988"/>
                </a:tc>
                <a:tc>
                  <a:txBody>
                    <a:bodyPr/>
                    <a:lstStyle/>
                    <a:p>
                      <a:r>
                        <a:rPr lang="en-US" sz="1700"/>
                        <a:t>14</a:t>
                      </a:r>
                    </a:p>
                  </a:txBody>
                  <a:tcPr marL="87976" marR="87976" marT="43988" marB="43988"/>
                </a:tc>
                <a:tc>
                  <a:txBody>
                    <a:bodyPr/>
                    <a:lstStyle/>
                    <a:p>
                      <a:r>
                        <a:rPr lang="en-US" sz="1700"/>
                        <a:t>258</a:t>
                      </a:r>
                    </a:p>
                  </a:txBody>
                  <a:tcPr marL="87976" marR="87976" marT="43988" marB="43988"/>
                </a:tc>
                <a:extLst>
                  <a:ext uri="{0D108BD9-81ED-4DB2-BD59-A6C34878D82A}">
                    <a16:rowId xmlns:a16="http://schemas.microsoft.com/office/drawing/2014/main" val="1916978443"/>
                  </a:ext>
                </a:extLst>
              </a:tr>
              <a:tr h="387096">
                <a:tc>
                  <a:txBody>
                    <a:bodyPr/>
                    <a:lstStyle/>
                    <a:p>
                      <a:r>
                        <a:rPr lang="en-US" sz="1700"/>
                        <a:t>Math 1070</a:t>
                      </a:r>
                    </a:p>
                  </a:txBody>
                  <a:tcPr marL="87976" marR="87976" marT="43988" marB="43988"/>
                </a:tc>
                <a:tc>
                  <a:txBody>
                    <a:bodyPr/>
                    <a:lstStyle/>
                    <a:p>
                      <a:r>
                        <a:rPr lang="en-US" sz="1700"/>
                        <a:t>442</a:t>
                      </a:r>
                    </a:p>
                  </a:txBody>
                  <a:tcPr marL="87976" marR="87976" marT="43988" marB="43988"/>
                </a:tc>
                <a:tc>
                  <a:txBody>
                    <a:bodyPr/>
                    <a:lstStyle/>
                    <a:p>
                      <a:r>
                        <a:rPr lang="en-US" sz="1700"/>
                        <a:t>101</a:t>
                      </a:r>
                    </a:p>
                  </a:txBody>
                  <a:tcPr marL="87976" marR="87976" marT="43988" marB="43988"/>
                </a:tc>
                <a:tc>
                  <a:txBody>
                    <a:bodyPr/>
                    <a:lstStyle/>
                    <a:p>
                      <a:r>
                        <a:rPr lang="en-US" sz="1700"/>
                        <a:t>37</a:t>
                      </a:r>
                    </a:p>
                  </a:txBody>
                  <a:tcPr marL="87976" marR="87976" marT="43988" marB="43988"/>
                </a:tc>
                <a:tc>
                  <a:txBody>
                    <a:bodyPr/>
                    <a:lstStyle/>
                    <a:p>
                      <a:r>
                        <a:rPr lang="en-US" sz="1700"/>
                        <a:t>35</a:t>
                      </a:r>
                    </a:p>
                  </a:txBody>
                  <a:tcPr marL="87976" marR="87976" marT="43988" marB="43988"/>
                </a:tc>
                <a:tc>
                  <a:txBody>
                    <a:bodyPr/>
                    <a:lstStyle/>
                    <a:p>
                      <a:r>
                        <a:rPr lang="en-US" sz="1700"/>
                        <a:t>11</a:t>
                      </a:r>
                    </a:p>
                  </a:txBody>
                  <a:tcPr marL="87976" marR="87976" marT="43988" marB="43988"/>
                </a:tc>
                <a:tc>
                  <a:txBody>
                    <a:bodyPr/>
                    <a:lstStyle/>
                    <a:p>
                      <a:r>
                        <a:rPr lang="en-US" sz="1700"/>
                        <a:t>626</a:t>
                      </a:r>
                    </a:p>
                  </a:txBody>
                  <a:tcPr marL="87976" marR="87976" marT="43988" marB="43988"/>
                </a:tc>
                <a:extLst>
                  <a:ext uri="{0D108BD9-81ED-4DB2-BD59-A6C34878D82A}">
                    <a16:rowId xmlns:a16="http://schemas.microsoft.com/office/drawing/2014/main" val="3599533853"/>
                  </a:ext>
                </a:extLst>
              </a:tr>
              <a:tr h="387096">
                <a:tc>
                  <a:txBody>
                    <a:bodyPr/>
                    <a:lstStyle/>
                    <a:p>
                      <a:r>
                        <a:rPr lang="en-US" sz="1700"/>
                        <a:t>Math 1071</a:t>
                      </a:r>
                    </a:p>
                  </a:txBody>
                  <a:tcPr marL="87976" marR="87976" marT="43988" marB="43988"/>
                </a:tc>
                <a:tc>
                  <a:txBody>
                    <a:bodyPr/>
                    <a:lstStyle/>
                    <a:p>
                      <a:r>
                        <a:rPr lang="en-US" sz="1700"/>
                        <a:t>379</a:t>
                      </a:r>
                    </a:p>
                  </a:txBody>
                  <a:tcPr marL="87976" marR="87976" marT="43988" marB="43988"/>
                </a:tc>
                <a:tc>
                  <a:txBody>
                    <a:bodyPr/>
                    <a:lstStyle/>
                    <a:p>
                      <a:r>
                        <a:rPr lang="en-US" sz="1700"/>
                        <a:t>149</a:t>
                      </a:r>
                    </a:p>
                  </a:txBody>
                  <a:tcPr marL="87976" marR="87976" marT="43988" marB="43988"/>
                </a:tc>
                <a:tc>
                  <a:txBody>
                    <a:bodyPr/>
                    <a:lstStyle/>
                    <a:p>
                      <a:r>
                        <a:rPr lang="en-US" sz="1700"/>
                        <a:t>44</a:t>
                      </a:r>
                    </a:p>
                  </a:txBody>
                  <a:tcPr marL="87976" marR="87976" marT="43988" marB="43988"/>
                </a:tc>
                <a:tc>
                  <a:txBody>
                    <a:bodyPr/>
                    <a:lstStyle/>
                    <a:p>
                      <a:r>
                        <a:rPr lang="en-US" sz="1700"/>
                        <a:t>103</a:t>
                      </a:r>
                    </a:p>
                  </a:txBody>
                  <a:tcPr marL="87976" marR="87976" marT="43988" marB="43988"/>
                </a:tc>
                <a:tc>
                  <a:txBody>
                    <a:bodyPr/>
                    <a:lstStyle/>
                    <a:p>
                      <a:r>
                        <a:rPr lang="en-US" sz="1700"/>
                        <a:t>26</a:t>
                      </a:r>
                    </a:p>
                  </a:txBody>
                  <a:tcPr marL="87976" marR="87976" marT="43988" marB="43988"/>
                </a:tc>
                <a:tc>
                  <a:txBody>
                    <a:bodyPr/>
                    <a:lstStyle/>
                    <a:p>
                      <a:r>
                        <a:rPr lang="en-US" sz="1700"/>
                        <a:t>701</a:t>
                      </a:r>
                    </a:p>
                  </a:txBody>
                  <a:tcPr marL="87976" marR="87976" marT="43988" marB="43988"/>
                </a:tc>
                <a:extLst>
                  <a:ext uri="{0D108BD9-81ED-4DB2-BD59-A6C34878D82A}">
                    <a16:rowId xmlns:a16="http://schemas.microsoft.com/office/drawing/2014/main" val="1193481435"/>
                  </a:ext>
                </a:extLst>
              </a:tr>
              <a:tr h="387096">
                <a:tc>
                  <a:txBody>
                    <a:bodyPr/>
                    <a:lstStyle/>
                    <a:p>
                      <a:r>
                        <a:rPr lang="en-US" sz="1700"/>
                        <a:t>Math 1131</a:t>
                      </a:r>
                    </a:p>
                  </a:txBody>
                  <a:tcPr marL="87976" marR="87976" marT="43988" marB="43988"/>
                </a:tc>
                <a:tc>
                  <a:txBody>
                    <a:bodyPr/>
                    <a:lstStyle/>
                    <a:p>
                      <a:r>
                        <a:rPr lang="en-US" sz="1700"/>
                        <a:t>417</a:t>
                      </a:r>
                    </a:p>
                  </a:txBody>
                  <a:tcPr marL="87976" marR="87976" marT="43988" marB="43988"/>
                </a:tc>
                <a:tc>
                  <a:txBody>
                    <a:bodyPr/>
                    <a:lstStyle/>
                    <a:p>
                      <a:r>
                        <a:rPr lang="en-US" sz="1700"/>
                        <a:t>66</a:t>
                      </a:r>
                    </a:p>
                  </a:txBody>
                  <a:tcPr marL="87976" marR="87976" marT="43988" marB="43988"/>
                </a:tc>
                <a:tc>
                  <a:txBody>
                    <a:bodyPr/>
                    <a:lstStyle/>
                    <a:p>
                      <a:r>
                        <a:rPr lang="en-US" sz="1700"/>
                        <a:t>31</a:t>
                      </a:r>
                    </a:p>
                  </a:txBody>
                  <a:tcPr marL="87976" marR="87976" marT="43988" marB="43988"/>
                </a:tc>
                <a:tc>
                  <a:txBody>
                    <a:bodyPr/>
                    <a:lstStyle/>
                    <a:p>
                      <a:r>
                        <a:rPr lang="en-US" sz="1700"/>
                        <a:t>67</a:t>
                      </a:r>
                    </a:p>
                  </a:txBody>
                  <a:tcPr marL="87976" marR="87976" marT="43988" marB="43988"/>
                </a:tc>
                <a:tc>
                  <a:txBody>
                    <a:bodyPr/>
                    <a:lstStyle/>
                    <a:p>
                      <a:r>
                        <a:rPr lang="en-US" sz="1700"/>
                        <a:t>26</a:t>
                      </a:r>
                    </a:p>
                  </a:txBody>
                  <a:tcPr marL="87976" marR="87976" marT="43988" marB="43988"/>
                </a:tc>
                <a:tc>
                  <a:txBody>
                    <a:bodyPr/>
                    <a:lstStyle/>
                    <a:p>
                      <a:r>
                        <a:rPr lang="en-US" sz="1700"/>
                        <a:t>607</a:t>
                      </a:r>
                    </a:p>
                  </a:txBody>
                  <a:tcPr marL="87976" marR="87976" marT="43988" marB="43988"/>
                </a:tc>
                <a:extLst>
                  <a:ext uri="{0D108BD9-81ED-4DB2-BD59-A6C34878D82A}">
                    <a16:rowId xmlns:a16="http://schemas.microsoft.com/office/drawing/2014/main" val="554360494"/>
                  </a:ext>
                </a:extLst>
              </a:tr>
              <a:tr h="387096">
                <a:tc>
                  <a:txBody>
                    <a:bodyPr/>
                    <a:lstStyle/>
                    <a:p>
                      <a:r>
                        <a:rPr lang="en-US" sz="1700"/>
                        <a:t>Math 1132</a:t>
                      </a:r>
                    </a:p>
                  </a:txBody>
                  <a:tcPr marL="87976" marR="87976" marT="43988" marB="43988"/>
                </a:tc>
                <a:tc>
                  <a:txBody>
                    <a:bodyPr/>
                    <a:lstStyle/>
                    <a:p>
                      <a:r>
                        <a:rPr lang="en-US" sz="1700"/>
                        <a:t>943</a:t>
                      </a:r>
                    </a:p>
                  </a:txBody>
                  <a:tcPr marL="87976" marR="87976" marT="43988" marB="43988"/>
                </a:tc>
                <a:tc>
                  <a:txBody>
                    <a:bodyPr/>
                    <a:lstStyle/>
                    <a:p>
                      <a:r>
                        <a:rPr lang="en-US" sz="1700"/>
                        <a:t>83</a:t>
                      </a:r>
                    </a:p>
                  </a:txBody>
                  <a:tcPr marL="87976" marR="87976" marT="43988" marB="43988"/>
                </a:tc>
                <a:tc>
                  <a:txBody>
                    <a:bodyPr/>
                    <a:lstStyle/>
                    <a:p>
                      <a:r>
                        <a:rPr lang="en-US" sz="1700"/>
                        <a:t>34</a:t>
                      </a:r>
                    </a:p>
                  </a:txBody>
                  <a:tcPr marL="87976" marR="87976" marT="43988" marB="43988"/>
                </a:tc>
                <a:tc>
                  <a:txBody>
                    <a:bodyPr/>
                    <a:lstStyle/>
                    <a:p>
                      <a:r>
                        <a:rPr lang="en-US" sz="1700"/>
                        <a:t>74</a:t>
                      </a:r>
                    </a:p>
                  </a:txBody>
                  <a:tcPr marL="87976" marR="87976" marT="43988" marB="43988"/>
                </a:tc>
                <a:tc>
                  <a:txBody>
                    <a:bodyPr/>
                    <a:lstStyle/>
                    <a:p>
                      <a:r>
                        <a:rPr lang="en-US" sz="1700"/>
                        <a:t>25</a:t>
                      </a:r>
                    </a:p>
                  </a:txBody>
                  <a:tcPr marL="87976" marR="87976" marT="43988" marB="43988"/>
                </a:tc>
                <a:tc>
                  <a:txBody>
                    <a:bodyPr/>
                    <a:lstStyle/>
                    <a:p>
                      <a:r>
                        <a:rPr lang="en-US" sz="1700"/>
                        <a:t>1159</a:t>
                      </a:r>
                    </a:p>
                  </a:txBody>
                  <a:tcPr marL="87976" marR="87976" marT="43988" marB="43988"/>
                </a:tc>
                <a:extLst>
                  <a:ext uri="{0D108BD9-81ED-4DB2-BD59-A6C34878D82A}">
                    <a16:rowId xmlns:a16="http://schemas.microsoft.com/office/drawing/2014/main" val="3456930018"/>
                  </a:ext>
                </a:extLst>
              </a:tr>
              <a:tr h="387096">
                <a:tc>
                  <a:txBody>
                    <a:bodyPr/>
                    <a:lstStyle/>
                    <a:p>
                      <a:r>
                        <a:rPr lang="en-US" sz="1700"/>
                        <a:t>Math 2110</a:t>
                      </a:r>
                    </a:p>
                  </a:txBody>
                  <a:tcPr marL="87976" marR="87976" marT="43988" marB="43988"/>
                </a:tc>
                <a:tc>
                  <a:txBody>
                    <a:bodyPr/>
                    <a:lstStyle/>
                    <a:p>
                      <a:r>
                        <a:rPr lang="en-US" sz="1700"/>
                        <a:t>417</a:t>
                      </a:r>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r>
                        <a:rPr lang="en-US" sz="1700"/>
                        <a:t>16</a:t>
                      </a:r>
                    </a:p>
                  </a:txBody>
                  <a:tcPr marL="87976" marR="87976" marT="43988" marB="43988"/>
                </a:tc>
                <a:tc>
                  <a:txBody>
                    <a:bodyPr/>
                    <a:lstStyle/>
                    <a:p>
                      <a:endParaRPr lang="en-US" sz="1700"/>
                    </a:p>
                  </a:txBody>
                  <a:tcPr marL="87976" marR="87976" marT="43988" marB="43988"/>
                </a:tc>
                <a:tc>
                  <a:txBody>
                    <a:bodyPr/>
                    <a:lstStyle/>
                    <a:p>
                      <a:r>
                        <a:rPr lang="en-US" sz="1700"/>
                        <a:t>433</a:t>
                      </a:r>
                    </a:p>
                  </a:txBody>
                  <a:tcPr marL="87976" marR="87976" marT="43988" marB="43988"/>
                </a:tc>
                <a:extLst>
                  <a:ext uri="{0D108BD9-81ED-4DB2-BD59-A6C34878D82A}">
                    <a16:rowId xmlns:a16="http://schemas.microsoft.com/office/drawing/2014/main" val="379399589"/>
                  </a:ext>
                </a:extLst>
              </a:tr>
              <a:tr h="387096">
                <a:tc>
                  <a:txBody>
                    <a:bodyPr/>
                    <a:lstStyle/>
                    <a:p>
                      <a:r>
                        <a:rPr lang="en-US" sz="1700"/>
                        <a:t>Math 2210</a:t>
                      </a:r>
                    </a:p>
                  </a:txBody>
                  <a:tcPr marL="87976" marR="87976" marT="43988" marB="43988"/>
                </a:tc>
                <a:tc>
                  <a:txBody>
                    <a:bodyPr/>
                    <a:lstStyle/>
                    <a:p>
                      <a:r>
                        <a:rPr lang="en-US" sz="1700"/>
                        <a:t>515</a:t>
                      </a:r>
                    </a:p>
                  </a:txBody>
                  <a:tcPr marL="87976" marR="87976" marT="43988" marB="43988"/>
                </a:tc>
                <a:tc>
                  <a:txBody>
                    <a:bodyPr/>
                    <a:lstStyle/>
                    <a:p>
                      <a:r>
                        <a:rPr lang="en-US" sz="1700"/>
                        <a:t>31</a:t>
                      </a:r>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r>
                        <a:rPr lang="en-US" sz="1700"/>
                        <a:t>546</a:t>
                      </a:r>
                    </a:p>
                  </a:txBody>
                  <a:tcPr marL="87976" marR="87976" marT="43988" marB="43988"/>
                </a:tc>
                <a:extLst>
                  <a:ext uri="{0D108BD9-81ED-4DB2-BD59-A6C34878D82A}">
                    <a16:rowId xmlns:a16="http://schemas.microsoft.com/office/drawing/2014/main" val="3707671429"/>
                  </a:ext>
                </a:extLst>
              </a:tr>
              <a:tr h="387096">
                <a:tc>
                  <a:txBody>
                    <a:bodyPr/>
                    <a:lstStyle/>
                    <a:p>
                      <a:r>
                        <a:rPr lang="en-US" sz="1700"/>
                        <a:t>Total</a:t>
                      </a:r>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endParaRPr lang="en-US" sz="1700"/>
                    </a:p>
                  </a:txBody>
                  <a:tcPr marL="87976" marR="87976" marT="43988" marB="43988"/>
                </a:tc>
                <a:tc>
                  <a:txBody>
                    <a:bodyPr/>
                    <a:lstStyle/>
                    <a:p>
                      <a:r>
                        <a:rPr lang="en-US" sz="1700"/>
                        <a:t>4,330</a:t>
                      </a:r>
                    </a:p>
                  </a:txBody>
                  <a:tcPr marL="87976" marR="87976" marT="43988" marB="43988"/>
                </a:tc>
                <a:extLst>
                  <a:ext uri="{0D108BD9-81ED-4DB2-BD59-A6C34878D82A}">
                    <a16:rowId xmlns:a16="http://schemas.microsoft.com/office/drawing/2014/main" val="223086944"/>
                  </a:ext>
                </a:extLst>
              </a:tr>
            </a:tbl>
          </a:graphicData>
        </a:graphic>
      </p:graphicFrame>
    </p:spTree>
    <p:extLst>
      <p:ext uri="{BB962C8B-B14F-4D97-AF65-F5344CB8AC3E}">
        <p14:creationId xmlns:p14="http://schemas.microsoft.com/office/powerpoint/2010/main" val="45736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2BAB71-CFB6-5242-999A-D0B0DBBBD01A}"/>
              </a:ext>
            </a:extLst>
          </p:cNvPr>
          <p:cNvSpPr>
            <a:spLocks noGrp="1"/>
          </p:cNvSpPr>
          <p:nvPr>
            <p:ph type="title"/>
          </p:nvPr>
        </p:nvSpPr>
        <p:spPr>
          <a:xfrm>
            <a:off x="863029" y="1012004"/>
            <a:ext cx="3416158" cy="4795408"/>
          </a:xfrm>
        </p:spPr>
        <p:txBody>
          <a:bodyPr>
            <a:normAutofit/>
          </a:bodyPr>
          <a:lstStyle/>
          <a:p>
            <a:r>
              <a:rPr lang="en-US">
                <a:solidFill>
                  <a:srgbClr val="FFFFFF"/>
                </a:solidFill>
              </a:rPr>
              <a:t>Math 1020 and Math 1030</a:t>
            </a:r>
          </a:p>
        </p:txBody>
      </p:sp>
      <p:graphicFrame>
        <p:nvGraphicFramePr>
          <p:cNvPr id="5" name="Content Placeholder 2">
            <a:extLst>
              <a:ext uri="{FF2B5EF4-FFF2-40B4-BE49-F238E27FC236}">
                <a16:creationId xmlns:a16="http://schemas.microsoft.com/office/drawing/2014/main" id="{61EF80F9-B68C-4598-98D4-23AA93ED33B0}"/>
              </a:ext>
            </a:extLst>
          </p:cNvPr>
          <p:cNvGraphicFramePr>
            <a:graphicFrameLocks noGrp="1"/>
          </p:cNvGraphicFramePr>
          <p:nvPr>
            <p:ph idx="1"/>
            <p:extLst>
              <p:ext uri="{D42A27DB-BD31-4B8C-83A1-F6EECF244321}">
                <p14:modId xmlns:p14="http://schemas.microsoft.com/office/powerpoint/2010/main" val="281374451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631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591F72-7931-7F41-A219-806977F3B72A}"/>
              </a:ext>
            </a:extLst>
          </p:cNvPr>
          <p:cNvSpPr>
            <a:spLocks noGrp="1"/>
          </p:cNvSpPr>
          <p:nvPr>
            <p:ph type="title"/>
          </p:nvPr>
        </p:nvSpPr>
        <p:spPr>
          <a:xfrm>
            <a:off x="686834" y="1153572"/>
            <a:ext cx="3200400" cy="4461163"/>
          </a:xfrm>
        </p:spPr>
        <p:txBody>
          <a:bodyPr>
            <a:normAutofit/>
          </a:bodyPr>
          <a:lstStyle/>
          <a:p>
            <a:r>
              <a:rPr lang="en-US">
                <a:solidFill>
                  <a:srgbClr val="FFFFFF"/>
                </a:solidFill>
              </a:rPr>
              <a:t>Courses in Actuarial Science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907E99-E4AD-F843-A1E7-BB195F563CE1}"/>
              </a:ext>
            </a:extLst>
          </p:cNvPr>
          <p:cNvSpPr>
            <a:spLocks noGrp="1"/>
          </p:cNvSpPr>
          <p:nvPr>
            <p:ph idx="1"/>
          </p:nvPr>
        </p:nvSpPr>
        <p:spPr>
          <a:xfrm>
            <a:off x="4447308" y="591344"/>
            <a:ext cx="6906491" cy="5585619"/>
          </a:xfrm>
        </p:spPr>
        <p:txBody>
          <a:bodyPr anchor="ctr">
            <a:normAutofit/>
          </a:bodyPr>
          <a:lstStyle/>
          <a:p>
            <a:r>
              <a:rPr lang="en-US" dirty="0"/>
              <a:t>The Infinite Actuary </a:t>
            </a:r>
            <a:r>
              <a:rPr lang="en-US" dirty="0">
                <a:hlinkClick r:id="rId2"/>
              </a:rPr>
              <a:t>https://www.theinfiniteactuary.com/</a:t>
            </a:r>
            <a:r>
              <a:rPr lang="en-US" dirty="0"/>
              <a:t> will provide instructional material for Actuarial Courses that have exams.</a:t>
            </a:r>
          </a:p>
          <a:p>
            <a:r>
              <a:rPr lang="en-US" dirty="0"/>
              <a:t>They cover almost all the actuarial science topics. </a:t>
            </a:r>
          </a:p>
          <a:p>
            <a:r>
              <a:rPr lang="en-US" dirty="0"/>
              <a:t>Potentially willing to offer this service free or at a very reduced price. </a:t>
            </a:r>
          </a:p>
          <a:p>
            <a:r>
              <a:rPr lang="en-US" dirty="0"/>
              <a:t>Each professor would likely make use of this differently, however initially idea would be to assign the watching of certain videos, working certain problems and use discussion boards for student engagement. </a:t>
            </a:r>
          </a:p>
        </p:txBody>
      </p:sp>
    </p:spTree>
    <p:extLst>
      <p:ext uri="{BB962C8B-B14F-4D97-AF65-F5344CB8AC3E}">
        <p14:creationId xmlns:p14="http://schemas.microsoft.com/office/powerpoint/2010/main" val="427659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79EB2B3-72D7-1545-A573-6A5D77045F87}"/>
              </a:ext>
            </a:extLst>
          </p:cNvPr>
          <p:cNvSpPr>
            <a:spLocks noGrp="1"/>
          </p:cNvSpPr>
          <p:nvPr>
            <p:ph type="title"/>
          </p:nvPr>
        </p:nvSpPr>
        <p:spPr>
          <a:xfrm>
            <a:off x="863029" y="1012004"/>
            <a:ext cx="3523776" cy="4786912"/>
          </a:xfrm>
        </p:spPr>
        <p:txBody>
          <a:bodyPr>
            <a:normAutofit/>
          </a:bodyPr>
          <a:lstStyle/>
          <a:p>
            <a:r>
              <a:rPr lang="en-US" dirty="0">
                <a:solidFill>
                  <a:srgbClr val="FFFFFF"/>
                </a:solidFill>
              </a:rPr>
              <a:t>Courses with individual/non coordinated  sections</a:t>
            </a:r>
          </a:p>
        </p:txBody>
      </p:sp>
      <p:graphicFrame>
        <p:nvGraphicFramePr>
          <p:cNvPr id="5" name="Content Placeholder 2">
            <a:extLst>
              <a:ext uri="{FF2B5EF4-FFF2-40B4-BE49-F238E27FC236}">
                <a16:creationId xmlns:a16="http://schemas.microsoft.com/office/drawing/2014/main" id="{8CBEC2E1-6C2A-49F7-A43F-3A1F56FD7553}"/>
              </a:ext>
            </a:extLst>
          </p:cNvPr>
          <p:cNvGraphicFramePr>
            <a:graphicFrameLocks noGrp="1"/>
          </p:cNvGraphicFramePr>
          <p:nvPr>
            <p:ph idx="1"/>
            <p:extLst>
              <p:ext uri="{D42A27DB-BD31-4B8C-83A1-F6EECF244321}">
                <p14:modId xmlns:p14="http://schemas.microsoft.com/office/powerpoint/2010/main" val="284276939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6984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0D6D6A4-52EC-824E-96DA-ADC607C1C338}"/>
              </a:ext>
            </a:extLst>
          </p:cNvPr>
          <p:cNvSpPr>
            <a:spLocks noGrp="1"/>
          </p:cNvSpPr>
          <p:nvPr>
            <p:ph type="title"/>
          </p:nvPr>
        </p:nvSpPr>
        <p:spPr>
          <a:xfrm>
            <a:off x="863029" y="1012004"/>
            <a:ext cx="3416158" cy="4795408"/>
          </a:xfrm>
        </p:spPr>
        <p:txBody>
          <a:bodyPr>
            <a:normAutofit/>
          </a:bodyPr>
          <a:lstStyle/>
          <a:p>
            <a:r>
              <a:rPr lang="en-US">
                <a:solidFill>
                  <a:srgbClr val="FFFFFF"/>
                </a:solidFill>
              </a:rPr>
              <a:t>Things to think about</a:t>
            </a:r>
          </a:p>
        </p:txBody>
      </p:sp>
      <p:graphicFrame>
        <p:nvGraphicFramePr>
          <p:cNvPr id="5" name="Content Placeholder 2">
            <a:extLst>
              <a:ext uri="{FF2B5EF4-FFF2-40B4-BE49-F238E27FC236}">
                <a16:creationId xmlns:a16="http://schemas.microsoft.com/office/drawing/2014/main" id="{BCA4F746-3527-4925-9791-34756921FB42}"/>
              </a:ext>
            </a:extLst>
          </p:cNvPr>
          <p:cNvGraphicFramePr>
            <a:graphicFrameLocks noGrp="1"/>
          </p:cNvGraphicFramePr>
          <p:nvPr>
            <p:ph idx="1"/>
            <p:extLst>
              <p:ext uri="{D42A27DB-BD31-4B8C-83A1-F6EECF244321}">
                <p14:modId xmlns:p14="http://schemas.microsoft.com/office/powerpoint/2010/main" val="11335190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52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DC18F8-AA6A-7843-AC22-C4BD91AAF3A2}"/>
              </a:ext>
            </a:extLst>
          </p:cNvPr>
          <p:cNvSpPr>
            <a:spLocks noGrp="1"/>
          </p:cNvSpPr>
          <p:nvPr>
            <p:ph type="title"/>
          </p:nvPr>
        </p:nvSpPr>
        <p:spPr>
          <a:xfrm>
            <a:off x="863029" y="1012004"/>
            <a:ext cx="3416158" cy="4795408"/>
          </a:xfrm>
        </p:spPr>
        <p:txBody>
          <a:bodyPr>
            <a:normAutofit/>
          </a:bodyPr>
          <a:lstStyle/>
          <a:p>
            <a:r>
              <a:rPr lang="en-US">
                <a:solidFill>
                  <a:srgbClr val="FFFFFF"/>
                </a:solidFill>
              </a:rPr>
              <a:t>So  far what has been done</a:t>
            </a:r>
          </a:p>
        </p:txBody>
      </p:sp>
      <p:graphicFrame>
        <p:nvGraphicFramePr>
          <p:cNvPr id="5" name="Content Placeholder 2">
            <a:extLst>
              <a:ext uri="{FF2B5EF4-FFF2-40B4-BE49-F238E27FC236}">
                <a16:creationId xmlns:a16="http://schemas.microsoft.com/office/drawing/2014/main" id="{CF270C72-574B-49AA-B827-6AA16F19624C}"/>
              </a:ext>
            </a:extLst>
          </p:cNvPr>
          <p:cNvGraphicFramePr>
            <a:graphicFrameLocks noGrp="1"/>
          </p:cNvGraphicFramePr>
          <p:nvPr>
            <p:ph idx="1"/>
            <p:extLst>
              <p:ext uri="{D42A27DB-BD31-4B8C-83A1-F6EECF244321}">
                <p14:modId xmlns:p14="http://schemas.microsoft.com/office/powerpoint/2010/main" val="197545076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523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822</Words>
  <Application>Microsoft Macintosh PowerPoint</Application>
  <PresentationFormat>Widescreen</PresentationFormat>
  <Paragraphs>166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Migration plan for online delivery of math courses</vt:lpstr>
      <vt:lpstr>Quick overview </vt:lpstr>
      <vt:lpstr>Big picture</vt:lpstr>
      <vt:lpstr>Student impact.</vt:lpstr>
      <vt:lpstr>Math 1020 and Math 1030</vt:lpstr>
      <vt:lpstr>Courses in Actuarial Science</vt:lpstr>
      <vt:lpstr>Courses with individual/non coordinated  sections</vt:lpstr>
      <vt:lpstr>Things to think about</vt:lpstr>
      <vt:lpstr>So  far what has been done</vt:lpstr>
      <vt:lpstr>Asynchronous versus Synchronous</vt:lpstr>
      <vt:lpstr>Modes of communication</vt:lpstr>
      <vt:lpstr>Where to look for resources.  </vt:lpstr>
      <vt:lpstr>Departmental Minimum Expectations </vt:lpstr>
      <vt:lpstr>Syllabus and Assessments</vt:lpstr>
      <vt:lpstr>Questions?</vt:lpstr>
      <vt:lpstr>Basic Tasks!</vt:lpstr>
      <vt:lpstr>Basic Idea</vt:lpstr>
      <vt:lpstr>Using HuskyCT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plan for online delivery of math courses</dc:title>
  <dc:creator>Savkar, Amit</dc:creator>
  <cp:lastModifiedBy>Savkar, Amit</cp:lastModifiedBy>
  <cp:revision>1</cp:revision>
  <dcterms:created xsi:type="dcterms:W3CDTF">2020-03-12T19:07:31Z</dcterms:created>
  <dcterms:modified xsi:type="dcterms:W3CDTF">2020-03-12T19:16:12Z</dcterms:modified>
</cp:coreProperties>
</file>